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68" r:id="rId6"/>
    <p:sldId id="269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идия Визиренко" initials="ЛВ" lastIdx="2" clrIdx="0">
    <p:extLst>
      <p:ext uri="{19B8F6BF-5375-455C-9EA6-DF929625EA0E}">
        <p15:presenceInfo xmlns:p15="http://schemas.microsoft.com/office/powerpoint/2012/main" userId="bbcf96ce291708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7073F73-B232-4CCD-AA4E-47BCBE48AA63}"/>
              </a:ext>
            </a:extLst>
          </p:cNvPr>
          <p:cNvSpPr txBox="1"/>
          <p:nvPr/>
        </p:nvSpPr>
        <p:spPr>
          <a:xfrm>
            <a:off x="1793174" y="510638"/>
            <a:ext cx="87877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</a:rPr>
              <a:t>               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</a:t>
            </a:r>
          </a:p>
          <a:p>
            <a:r>
              <a:rPr lang="ru-RU" b="1" dirty="0">
                <a:solidFill>
                  <a:schemeClr val="bg1"/>
                </a:solidFill>
              </a:rPr>
              <a:t>          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«МУЗЫКА НА ВСЕ ВРЕМЕНА</a:t>
            </a:r>
            <a:r>
              <a:rPr lang="ru-RU" sz="3600" b="1" dirty="0">
                <a:solidFill>
                  <a:schemeClr val="bg1"/>
                </a:solidFill>
              </a:rPr>
              <a:t>»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C6BA2E-8E75-46D5-996E-0E108473C9B4}"/>
              </a:ext>
            </a:extLst>
          </p:cNvPr>
          <p:cNvSpPr txBox="1"/>
          <p:nvPr/>
        </p:nvSpPr>
        <p:spPr>
          <a:xfrm>
            <a:off x="1626920" y="1781299"/>
            <a:ext cx="86571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       </a:t>
            </a:r>
          </a:p>
          <a:p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</a:t>
            </a:r>
            <a:r>
              <a:rPr lang="ru-RU" sz="28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«ИСКУССТВО 47 РЕГИОН»</a:t>
            </a:r>
            <a:endParaRPr lang="ru-RU" sz="2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BF6396-6BDB-4B62-A8E2-86325B6BE8D1}"/>
              </a:ext>
            </a:extLst>
          </p:cNvPr>
          <p:cNvSpPr txBox="1"/>
          <p:nvPr/>
        </p:nvSpPr>
        <p:spPr>
          <a:xfrm>
            <a:off x="1330036" y="2660073"/>
            <a:ext cx="93340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         </a:t>
            </a:r>
            <a:endParaRPr lang="ru-RU" sz="28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</a:t>
            </a:r>
            <a:r>
              <a:rPr lang="ru-RU" sz="2600" b="1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Визиренко</a:t>
            </a:r>
            <a:r>
              <a:rPr lang="ru-RU" sz="2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Лидия Юрьевна    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50C6E7-1C30-4D8E-9A67-CC647E7FDBD1}"/>
              </a:ext>
            </a:extLst>
          </p:cNvPr>
          <p:cNvSpPr txBox="1"/>
          <p:nvPr/>
        </p:nvSpPr>
        <p:spPr>
          <a:xfrm>
            <a:off x="1793174" y="4239491"/>
            <a:ext cx="813459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МАУ ДО «Колтушская ДШИ»  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2025 -26 учебный год</a:t>
            </a:r>
          </a:p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ЗАНЯТИЕ №24</a:t>
            </a:r>
          </a:p>
          <a:p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435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FBC7713-66F5-4706-A715-0BE076827C95}"/>
              </a:ext>
            </a:extLst>
          </p:cNvPr>
          <p:cNvSpPr txBox="1"/>
          <p:nvPr/>
        </p:nvSpPr>
        <p:spPr>
          <a:xfrm>
            <a:off x="2686051" y="328613"/>
            <a:ext cx="92440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Сказка превращает будничную жизнь в удивительное приключение. В ней самые обычные вещи и люди начинают жить другой жизнью. В сказке зло всегда побеждаемо добром. В сказке попадаешь в мир необычных ситуаций, переживаний и даже неразрешимых проблем. Но в результате всегда находятся способы для разрешения любой проблемы. В сказке всегда можно получить мудрый ответ на любой жизненный вопрос, а человеку во все времена хотелось услышать ответ – как стать счастливым. Сказка всегда отвечает -  счастье приходит только через преодоление разнообразных препятствий. Сказки любимы народами разных национальностей и во все времена.  Однако воображению сказочников - рассказчиков и слушателей сказок тесно было находиться в рамках только своей культуры. Желание познакомиться с другой культурой рождало появление в сказках героев, пришедших из других стран. Сказочники – рассказчики старались отвечать запросам слушателей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B95996F-3076-B5EF-3654-648D8B39EDD2}"/>
              </a:ext>
            </a:extLst>
          </p:cNvPr>
          <p:cNvSpPr txBox="1"/>
          <p:nvPr/>
        </p:nvSpPr>
        <p:spPr>
          <a:xfrm>
            <a:off x="457200" y="2928938"/>
            <a:ext cx="1158042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Однако слушателям сказок и этого было мало. Им хотелось полностью знать жизнь и сказки других народов.  </a:t>
            </a:r>
            <a:r>
              <a:rPr lang="ru-RU" sz="1600" dirty="0" err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Давным</a:t>
            </a:r>
            <a:r>
              <a:rPr lang="ru-RU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давно сказки были только устным творчеством, но с появлением письменности появились сказочники– рассказчики, пишущие сказки.  Такие сказки стали показывать в театре актеры. Сказочник Карло Гоцци стал писать сказки для театральных представлений. Его сказки привлекали сложностью и замысловатостью сюжета и зрителей и исполнителей. В сказках Гоцци много героев, много интриг, выдумки и даже фантастики. Как и любая сказка – сказки Гоцци отражают историю, жизнь и главный смысл жизни – все они про любовь. Композиторы, обращаясь к сказочным сюжетам, чаще всего создают оперы. Опера – театральный жанр. На сцене герои в музыкальном исполнении доводят до слушателей текст и слушатель- зритель легче воспринимает сложности сюжетов. В этом смысле оперу можно считать жанром демократичным -ее смысл всегда понятен благодаря наличию либретто. Сказки не всегда веселые, но в них  - даже если герои погибают- всегда побеждает свет. На родине оперы – принято считать, что это Италия –  у публики была любовь не только к профессиональному театру. но и к театру уличному. Сказочник и драматург Карло Гоцци свои либретто чаще всего и создавал для уличных театров. В традициях уличных театров актеры играли в масках, сюжеты не называли настоящих прототипов геров и даже место действия. Одна сказочная история Гоцци легла в основу оперы композитора Джакомо Пуччини -«Турандот».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C130860-2AC1-E810-5E8C-DCBAD8422E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0"/>
          <a:stretch>
            <a:fillRect/>
          </a:stretch>
        </p:blipFill>
        <p:spPr bwMode="auto">
          <a:xfrm>
            <a:off x="585772" y="328613"/>
            <a:ext cx="1909778" cy="24074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918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8780531-7C01-EB2C-AFD7-FF59DF9F363F}"/>
              </a:ext>
            </a:extLst>
          </p:cNvPr>
          <p:cNvSpPr txBox="1"/>
          <p:nvPr/>
        </p:nvSpPr>
        <p:spPr>
          <a:xfrm>
            <a:off x="166254" y="2410691"/>
            <a:ext cx="19077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  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2CB8C4-50D2-2E0F-F726-15F95497B92B}"/>
              </a:ext>
            </a:extLst>
          </p:cNvPr>
          <p:cNvSpPr txBox="1"/>
          <p:nvPr/>
        </p:nvSpPr>
        <p:spPr>
          <a:xfrm>
            <a:off x="2046514" y="166255"/>
            <a:ext cx="1004256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Композитор Джакомо Антонио Доменико Микеле </a:t>
            </a:r>
            <a:r>
              <a:rPr lang="ru-RU" dirty="0" err="1">
                <a:solidFill>
                  <a:schemeClr val="bg1"/>
                </a:solidFill>
              </a:rPr>
              <a:t>Секондо</a:t>
            </a:r>
            <a:r>
              <a:rPr lang="ru-RU" dirty="0">
                <a:solidFill>
                  <a:schemeClr val="bg1"/>
                </a:solidFill>
              </a:rPr>
              <a:t> Мария Пуччини – итальянский композитор, органист, хормейстер родился в семье потомственных музыкантов в городе Лукка. Назван в честь прадеда – первого композитора рода. Написал двенадцать опер. Все оперы ставятся на сценах оперных театров по всему миру. Самые известные: «Манон Леско», «Богема», «Тоска», «Мадам </a:t>
            </a:r>
            <a:r>
              <a:rPr lang="ru-RU" dirty="0" err="1">
                <a:solidFill>
                  <a:schemeClr val="bg1"/>
                </a:solidFill>
              </a:rPr>
              <a:t>Батерфляй</a:t>
            </a:r>
            <a:r>
              <a:rPr lang="ru-RU" dirty="0">
                <a:solidFill>
                  <a:schemeClr val="bg1"/>
                </a:solidFill>
              </a:rPr>
              <a:t>». «Турандот». Опера «Турандот» - экзотическая опера – легенда по мотивам сказки К. Гоцци. Сюжет оперы раскрывает историю неприступной, гордой и жестокой китайской принцессы Турандот, побежденной любовью неизвестного принца Калафа. Сказка о Турандот начала свое путешествие еще в </a:t>
            </a:r>
            <a:r>
              <a:rPr lang="en-US" dirty="0">
                <a:solidFill>
                  <a:schemeClr val="bg1"/>
                </a:solidFill>
              </a:rPr>
              <a:t>XII</a:t>
            </a:r>
            <a:r>
              <a:rPr lang="ru-RU" dirty="0">
                <a:solidFill>
                  <a:schemeClr val="bg1"/>
                </a:solidFill>
              </a:rPr>
              <a:t> веке в последней поэме великого философа и поэта Низами. Потом Турандот поселилась в сказке Гоцци и уже от Гоцци перешла в либретто оперы Пуччини. Историю Турандот можно рассказать коротко. В воображаемом волшебном времени, 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ACD355-1F84-7519-BC10-ED35EFB7EFEF}"/>
              </a:ext>
            </a:extLst>
          </p:cNvPr>
          <p:cNvSpPr txBox="1"/>
          <p:nvPr/>
        </p:nvSpPr>
        <p:spPr>
          <a:xfrm rot="10800000" flipV="1">
            <a:off x="102919" y="3005651"/>
            <a:ext cx="119861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Пекине. Турандот - дочь императора подвергает испытанию женихов. Она задает три загадки. Ответами должны быть: 1- надежда на любовь и счастливые перемены; 2 – горячая кровь влюбленного; 3 – холодное сердце, которое губит всех приближающихся. Никто из претендентов на руку красавицы Турандот не мог дать правильных ответов.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7DAB17-4B6B-3AC2-CA94-977107F1FA55}"/>
              </a:ext>
            </a:extLst>
          </p:cNvPr>
          <p:cNvSpPr txBox="1"/>
          <p:nvPr/>
        </p:nvSpPr>
        <p:spPr>
          <a:xfrm>
            <a:off x="107090" y="2043812"/>
            <a:ext cx="2268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EAFF53-B882-5ED0-C667-96060C1449AE}"/>
              </a:ext>
            </a:extLst>
          </p:cNvPr>
          <p:cNvSpPr txBox="1"/>
          <p:nvPr/>
        </p:nvSpPr>
        <p:spPr>
          <a:xfrm>
            <a:off x="297095" y="4435387"/>
            <a:ext cx="86177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5AB1CF-1358-BE1D-1F5E-EE24A683FA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-894" b="13643"/>
          <a:stretch/>
        </p:blipFill>
        <p:spPr>
          <a:xfrm>
            <a:off x="241464" y="115786"/>
            <a:ext cx="1729840" cy="22949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D47051-42D4-56D9-5C50-5FD70781A9AC}"/>
              </a:ext>
            </a:extLst>
          </p:cNvPr>
          <p:cNvSpPr txBox="1"/>
          <p:nvPr/>
        </p:nvSpPr>
        <p:spPr>
          <a:xfrm>
            <a:off x="0" y="2382366"/>
            <a:ext cx="2073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 Джакомо Пуччини</a:t>
            </a:r>
          </a:p>
          <a:p>
            <a:r>
              <a:rPr lang="ru-RU" sz="1600" b="1">
                <a:solidFill>
                  <a:schemeClr val="bg1"/>
                </a:solidFill>
              </a:rPr>
              <a:t>     1858 - 1924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9580E67-6CE7-363E-17C2-42A7A52E4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0051" y="3878063"/>
            <a:ext cx="1863401" cy="27136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BCE10C5-AB91-0728-B2BB-61F8882F969F}"/>
              </a:ext>
            </a:extLst>
          </p:cNvPr>
          <p:cNvSpPr txBox="1"/>
          <p:nvPr/>
        </p:nvSpPr>
        <p:spPr>
          <a:xfrm>
            <a:off x="0" y="3890859"/>
            <a:ext cx="100771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Все несчастные были казнены. И вот в Пекине появился никому неизвестный юноша – красавец Калаф. Он называет себя принцем, но не говорит откуда он. На самом деле – он предок Тимура  - некогда пытавшегося завоевать земли императора. Император и все приближенные ко двору устали от казней молодых людей. Мудрецы отговаривают Калафа от испытаний, но принц влюблен  и не слушает добрых советов. Он отгадывает загадки, дает правильные ответы, но Турандот  не желает выходить замуж за неизвестного красавца. Тогда Калаф ставит условие – Турандот должна отгадать загадку. Отгадает – Калаф откажется от ее руки. Не отгадает – выходит замуж за Калафа. В загадке Калафа в иносказательной форме содержится имя его рода. Турандот не может догадаться. Однако она узнает, что есть человек, знающий Калафа и его род. Турандот приказывает найти этого человека, но никто толком не знает как зовут несчастного. </a:t>
            </a:r>
          </a:p>
        </p:txBody>
      </p:sp>
    </p:spTree>
    <p:extLst>
      <p:ext uri="{BB962C8B-B14F-4D97-AF65-F5344CB8AC3E}">
        <p14:creationId xmlns:p14="http://schemas.microsoft.com/office/powerpoint/2010/main" val="151256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7DB7CF-AE77-F534-8311-390309D88F75}"/>
              </a:ext>
            </a:extLst>
          </p:cNvPr>
          <p:cNvSpPr txBox="1"/>
          <p:nvPr/>
        </p:nvSpPr>
        <p:spPr>
          <a:xfrm>
            <a:off x="2057371" y="177293"/>
            <a:ext cx="10039625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dirty="0">
                <a:solidFill>
                  <a:schemeClr val="bg1"/>
                </a:solidFill>
              </a:rPr>
              <a:t>Близится развязка. Совет придворных императора ждет и все мечтают о том, что наконец - то Турандот выйдет замуж.  В сюжете сказки Гоцци Турандот проявляет страшное коварство. Не дожидаясь Совета, она приказывает схватить Калафа и тайно казнить. Но все же в последний момент Калаф спасен ее милостью. Либретто оперы содержит более гуманный финал. Турандот влюблена в Калафа, но не может признаться в этом. Она в отчаянии от того, что пред всеми обнаружится ее слабость. Калаф обнимает Турандот и его пылкий поцелуй одерживает полную победу над ледяной гордостью Турандот. Она больше не скрывает своей любви. Сюжет сказки и либретто оперы сочетают в себе черты </a:t>
            </a:r>
            <a:r>
              <a:rPr lang="ru-RU" sz="1900" dirty="0" err="1">
                <a:solidFill>
                  <a:schemeClr val="bg1"/>
                </a:solidFill>
              </a:rPr>
              <a:t>лирико</a:t>
            </a:r>
            <a:r>
              <a:rPr lang="ru-RU" sz="1900" dirty="0">
                <a:solidFill>
                  <a:schemeClr val="bg1"/>
                </a:solidFill>
              </a:rPr>
              <a:t> – драматического, эпического и комического произведения, чем вызывают интерес публики. Композитор не </a:t>
            </a:r>
            <a:endParaRPr lang="ru-RU" sz="1700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CD2556-159A-9256-D8A2-AC06C58C7E90}"/>
              </a:ext>
            </a:extLst>
          </p:cNvPr>
          <p:cNvSpPr txBox="1"/>
          <p:nvPr/>
        </p:nvSpPr>
        <p:spPr>
          <a:xfrm>
            <a:off x="1" y="2839559"/>
            <a:ext cx="1219199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</a:rPr>
              <a:t> </a:t>
            </a:r>
            <a:r>
              <a:rPr lang="ru-RU" sz="1900" dirty="0">
                <a:solidFill>
                  <a:schemeClr val="bg1"/>
                </a:solidFill>
              </a:rPr>
              <a:t>успел закончить оперу. Оперу по эскизам закончил композитор Ф. </a:t>
            </a:r>
            <a:r>
              <a:rPr lang="ru-RU" sz="1900" dirty="0" err="1">
                <a:solidFill>
                  <a:schemeClr val="bg1"/>
                </a:solidFill>
              </a:rPr>
              <a:t>Альфано</a:t>
            </a:r>
            <a:r>
              <a:rPr lang="ru-RU" sz="1900" dirty="0">
                <a:solidFill>
                  <a:schemeClr val="bg1"/>
                </a:solidFill>
              </a:rPr>
              <a:t>. Премьера оперы «Турандот» состоялась через год после смерти композитора – в 1925 году в театре Ла Скала под управлением знаменитого дирижера Артура Тосканини. В опере три действия. Начинается она сценой подготовки казни очередного несчастного, не отгадавшего загадки Турандот. В опере присутствуют традиции уличных театров. Например: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7487AD-F175-9ACF-601F-F6C69AF747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80"/>
          <a:stretch/>
        </p:blipFill>
        <p:spPr>
          <a:xfrm>
            <a:off x="95004" y="177293"/>
            <a:ext cx="1962367" cy="2601533"/>
          </a:xfrm>
          <a:prstGeom prst="rect">
            <a:avLst/>
          </a:prstGeom>
        </p:spPr>
      </p:pic>
      <p:pic>
        <p:nvPicPr>
          <p:cNvPr id="1026" name="Picture 2" descr="Принцесса Турандот - 48 фото - картинки и рисунки: скачать бесплатно">
            <a:extLst>
              <a:ext uri="{FF2B5EF4-FFF2-40B4-BE49-F238E27FC236}">
                <a16:creationId xmlns:a16="http://schemas.microsoft.com/office/drawing/2014/main" id="{009E0EF5-E909-00F3-3017-44812985AF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540" y="4162176"/>
            <a:ext cx="3141456" cy="235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264E3D-171D-4BB2-3E7D-76B7573278FF}"/>
              </a:ext>
            </a:extLst>
          </p:cNvPr>
          <p:cNvSpPr txBox="1"/>
          <p:nvPr/>
        </p:nvSpPr>
        <p:spPr>
          <a:xfrm>
            <a:off x="95004" y="4018441"/>
            <a:ext cx="88605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трубят фанфары (не в оркестре в оркестровой яме, а на сцене) перед тем, как огласить указ императора. Пуччини- великий мастер мелодии. Все его оперы наполнены красотой и запоминающимися ариями, дуэтами и ярким оркестровым звучанием. В мелодике опере «Турандот» есть отсылки к китайской народной музыке. На сцене, по замыслу композитора, яркие декорации, создающие панораму Востока и быстро сменяющиеся контрастирующие между собой эпизоды сказки. Настоящая феерия праздничного, хоть и вымышленного Китая.</a:t>
            </a:r>
          </a:p>
          <a:p>
            <a:r>
              <a:rPr lang="ru-RU" b="1" dirty="0">
                <a:solidFill>
                  <a:schemeClr val="bg1"/>
                </a:solidFill>
              </a:rPr>
              <a:t>* Франко </a:t>
            </a:r>
            <a:r>
              <a:rPr lang="ru-RU" b="1" dirty="0" err="1">
                <a:solidFill>
                  <a:schemeClr val="bg1"/>
                </a:solidFill>
              </a:rPr>
              <a:t>Альфано</a:t>
            </a:r>
            <a:r>
              <a:rPr lang="ru-RU" b="1" dirty="0">
                <a:solidFill>
                  <a:schemeClr val="bg1"/>
                </a:solidFill>
              </a:rPr>
              <a:t> – друг Пуччини- композитор с мировым именем. Закончил оперу «Турандот» по имеющемуся эскизу заключительного дуэта Турандот и Калафа.</a:t>
            </a:r>
          </a:p>
        </p:txBody>
      </p:sp>
    </p:spTree>
    <p:extLst>
      <p:ext uri="{BB962C8B-B14F-4D97-AF65-F5344CB8AC3E}">
        <p14:creationId xmlns:p14="http://schemas.microsoft.com/office/powerpoint/2010/main" val="1766859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05B1DB-030E-41EA-0A8B-1DA9E7C0777B}"/>
              </a:ext>
            </a:extLst>
          </p:cNvPr>
          <p:cNvSpPr txBox="1"/>
          <p:nvPr/>
        </p:nvSpPr>
        <p:spPr>
          <a:xfrm>
            <a:off x="4025735" y="866899"/>
            <a:ext cx="397823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i="1" dirty="0">
              <a:solidFill>
                <a:srgbClr val="3C3C3C"/>
              </a:solidFill>
              <a:effectLst/>
              <a:latin typeface="Noto Serif" panose="02020600060500020200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rgbClr val="3C3C3C"/>
              </a:solidFill>
              <a:effectLst/>
              <a:latin typeface="Noto Serif" panose="02020600060500020200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3C3C3C"/>
                </a:solidFill>
                <a:effectLst/>
                <a:latin typeface="Noto Serif" panose="02020600060500020200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" name="videoplayback (6)">
            <a:hlinkClick r:id="" action="ppaction://media"/>
            <a:extLst>
              <a:ext uri="{FF2B5EF4-FFF2-40B4-BE49-F238E27FC236}">
                <a16:creationId xmlns:a16="http://schemas.microsoft.com/office/drawing/2014/main" id="{0DBF9191-8E6F-3720-BCFB-53E0B2664C3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45214" y="567263"/>
            <a:ext cx="6624536" cy="542383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A437C6-E933-6CA8-F21D-D4B954A499A4}"/>
              </a:ext>
            </a:extLst>
          </p:cNvPr>
          <p:cNvSpPr txBox="1"/>
          <p:nvPr/>
        </p:nvSpPr>
        <p:spPr>
          <a:xfrm>
            <a:off x="5082639" y="997527"/>
            <a:ext cx="62701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/>
              <a:t>      Дж</a:t>
            </a:r>
            <a:r>
              <a:rPr lang="ru-RU" sz="2000" b="1" dirty="0"/>
              <a:t>. Пуччини – опера «Турандот» - ария Калафа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66CCCC-F74A-DF81-EB09-764205542476}"/>
              </a:ext>
            </a:extLst>
          </p:cNvPr>
          <p:cNvSpPr txBox="1"/>
          <p:nvPr/>
        </p:nvSpPr>
        <p:spPr>
          <a:xfrm>
            <a:off x="391886" y="567263"/>
            <a:ext cx="4203865" cy="5962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Пусть никто не спит! Пусть никто не спит!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Даже ты, о Принцесса,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своей холодной комнате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смотри на звезды,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трепещут с любовью и надеждой…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секрет мой скрыт во мне,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Никто не узнает моё имя!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Нет, нет! У твоих уст я произнесу его,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когда засияет заря!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мой поцелуй развеет тишину,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сделает тебя моей!</a:t>
            </a:r>
            <a:endParaRPr lang="ru-RU" sz="2000" i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26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5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5)">
            <a:hlinkClick r:id="" action="ppaction://media"/>
            <a:extLst>
              <a:ext uri="{FF2B5EF4-FFF2-40B4-BE49-F238E27FC236}">
                <a16:creationId xmlns:a16="http://schemas.microsoft.com/office/drawing/2014/main" id="{D9D3782F-09F4-5DE1-9C03-E745F365023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87555" y="688770"/>
            <a:ext cx="7558326" cy="45418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ABB8CE7-D8BD-68AB-61DA-9DADF9D6E14C}"/>
              </a:ext>
            </a:extLst>
          </p:cNvPr>
          <p:cNvSpPr txBox="1"/>
          <p:nvPr/>
        </p:nvSpPr>
        <p:spPr>
          <a:xfrm>
            <a:off x="2256312" y="1246909"/>
            <a:ext cx="64839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/>
              <a:t>       Дж</a:t>
            </a:r>
            <a:r>
              <a:rPr lang="ru-RU" sz="2200" b="1" dirty="0"/>
              <a:t>. Пуччини – опера «Турандот» - финал</a:t>
            </a:r>
          </a:p>
        </p:txBody>
      </p:sp>
    </p:spTree>
    <p:extLst>
      <p:ext uri="{BB962C8B-B14F-4D97-AF65-F5344CB8AC3E}">
        <p14:creationId xmlns:p14="http://schemas.microsoft.com/office/powerpoint/2010/main" val="411252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9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B51215-4C19-EF62-BC6F-45C0AEE76A1F}"/>
              </a:ext>
            </a:extLst>
          </p:cNvPr>
          <p:cNvSpPr txBox="1"/>
          <p:nvPr/>
        </p:nvSpPr>
        <p:spPr>
          <a:xfrm>
            <a:off x="320634" y="201881"/>
            <a:ext cx="11697195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pPr fontAlgn="base">
              <a:spcAft>
                <a:spcPts val="1800"/>
              </a:spcAft>
            </a:pP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A3D58E-0E85-C2DA-0B76-A59C471BE18E}"/>
              </a:ext>
            </a:extLst>
          </p:cNvPr>
          <p:cNvSpPr txBox="1"/>
          <p:nvPr/>
        </p:nvSpPr>
        <p:spPr>
          <a:xfrm>
            <a:off x="603662" y="597455"/>
            <a:ext cx="10984675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>
                <a:solidFill>
                  <a:schemeClr val="bg1"/>
                </a:solidFill>
              </a:rPr>
              <a:t>Задание №24</a:t>
            </a:r>
          </a:p>
          <a:p>
            <a:endParaRPr lang="ru-RU" sz="2000" b="1" dirty="0">
              <a:solidFill>
                <a:schemeClr val="bg1"/>
              </a:solidFill>
            </a:endParaRP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Назовите полное имя композитора Пуччини.</a:t>
            </a: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Сколько лет было композитору Пуччини, когда он написал оперу «Турандот»?</a:t>
            </a: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На сюжет какой сказки составлено либретто оперы «Турандот»?</a:t>
            </a: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Назовите имена главных героев оперы «Турандот»</a:t>
            </a: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Где происходит действие оперы Пуччини «Турандот» и в какое время?</a:t>
            </a:r>
          </a:p>
          <a:p>
            <a:pPr marL="457200" indent="-457200">
              <a:buAutoNum type="arabicPeriod"/>
            </a:pPr>
            <a:r>
              <a:rPr lang="ru-RU" sz="2000" b="1" dirty="0">
                <a:solidFill>
                  <a:schemeClr val="bg1"/>
                </a:solidFill>
              </a:rPr>
              <a:t> Вспомните и назовите другие оперы композитора Дж. Пуччини.</a:t>
            </a:r>
          </a:p>
          <a:p>
            <a:endParaRPr lang="ru-RU" sz="2000" b="1" dirty="0">
              <a:solidFill>
                <a:schemeClr val="bg1"/>
              </a:solidFill>
            </a:endParaRPr>
          </a:p>
          <a:p>
            <a:r>
              <a:rPr lang="ru-RU" sz="2000" b="1" dirty="0">
                <a:solidFill>
                  <a:schemeClr val="bg1"/>
                </a:solidFill>
              </a:rPr>
              <a:t>                         </a:t>
            </a:r>
            <a:r>
              <a:rPr lang="ru-RU" sz="2400" b="1" dirty="0">
                <a:solidFill>
                  <a:schemeClr val="bg1"/>
                </a:solidFill>
              </a:rPr>
              <a:t>Ответы присылайте на почту : </a:t>
            </a:r>
            <a:r>
              <a:rPr lang="en-US" sz="2400" b="1" dirty="0">
                <a:solidFill>
                  <a:schemeClr val="bg1"/>
                </a:solidFill>
              </a:rPr>
              <a:t>muzlitkolt@gmail.com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endParaRPr lang="en-US" sz="2400" b="1" dirty="0">
              <a:solidFill>
                <a:schemeClr val="bg1"/>
              </a:solidFill>
            </a:endParaRPr>
          </a:p>
          <a:p>
            <a:r>
              <a:rPr lang="ru-RU" sz="2400" b="1" dirty="0">
                <a:solidFill>
                  <a:schemeClr val="bg1"/>
                </a:solidFill>
              </a:rPr>
              <a:t>      </a:t>
            </a:r>
            <a:r>
              <a:rPr lang="en-US" sz="2400" b="1" dirty="0">
                <a:solidFill>
                  <a:schemeClr val="bg1"/>
                </a:solidFill>
              </a:rPr>
              <a:t>(</a:t>
            </a:r>
            <a:r>
              <a:rPr lang="ru-RU" sz="2400" b="1" dirty="0">
                <a:solidFill>
                  <a:schemeClr val="bg1"/>
                </a:solidFill>
              </a:rPr>
              <a:t>выполненную работу можно принести в кабинет№6 – Визиренко Л. Ю.)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</a:p>
          <a:p>
            <a:endParaRPr lang="ru-RU" sz="2400" b="1" dirty="0">
              <a:solidFill>
                <a:schemeClr val="bg1"/>
              </a:solidFill>
            </a:endParaRPr>
          </a:p>
          <a:p>
            <a:endParaRPr lang="ru-RU" sz="2400" b="1" dirty="0">
              <a:solidFill>
                <a:schemeClr val="bg1"/>
              </a:solidFill>
            </a:endParaRPr>
          </a:p>
          <a:p>
            <a:endParaRPr lang="ru-RU" sz="2400" b="1" dirty="0">
              <a:solidFill>
                <a:schemeClr val="bg1"/>
              </a:solidFill>
            </a:endParaRPr>
          </a:p>
          <a:p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08292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1057</TotalTime>
  <Words>1300</Words>
  <Application>Microsoft Office PowerPoint</Application>
  <PresentationFormat>Широкоэкранный</PresentationFormat>
  <Paragraphs>66</Paragraphs>
  <Slides>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Noto Serif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 Визиренко</dc:creator>
  <cp:lastModifiedBy>исскуств Школа</cp:lastModifiedBy>
  <cp:revision>215</cp:revision>
  <dcterms:created xsi:type="dcterms:W3CDTF">2022-05-02T06:30:19Z</dcterms:created>
  <dcterms:modified xsi:type="dcterms:W3CDTF">2026-04-17T10:47:03Z</dcterms:modified>
</cp:coreProperties>
</file>