
<file path=[Content_Types].xml><?xml version="1.0" encoding="utf-8"?>
<Types xmlns="http://schemas.openxmlformats.org/package/2006/content-types">
  <Default Extension="jpeg" ContentType="image/jpeg"/>
  <Default Extension="jpg" ContentType="image/jpeg"/>
  <Default Extension="mp4" ContentType="vide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70" r:id="rId2"/>
    <p:sldId id="268" r:id="rId3"/>
    <p:sldId id="260" r:id="rId4"/>
    <p:sldId id="262" r:id="rId5"/>
    <p:sldId id="271" r:id="rId6"/>
    <p:sldId id="264" r:id="rId7"/>
    <p:sldId id="263" r:id="rId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Лидия Визиренко" initials="ЛВ" lastIdx="3" clrIdx="0">
    <p:extLst>
      <p:ext uri="{19B8F6BF-5375-455C-9EA6-DF929625EA0E}">
        <p15:presenceInfo xmlns:p15="http://schemas.microsoft.com/office/powerpoint/2012/main" userId="bbcf96ce29170822"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7692" autoAdjust="0"/>
    <p:restoredTop sz="94660"/>
  </p:normalViewPr>
  <p:slideViewPr>
    <p:cSldViewPr snapToGrid="0">
      <p:cViewPr varScale="1">
        <p:scale>
          <a:sx n="72" d="100"/>
          <a:sy n="72" d="100"/>
        </p:scale>
        <p:origin x="60" y="27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commentAuthors" Target="commentAuthor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pic>
        <p:nvPicPr>
          <p:cNvPr id="66" name="Picture 2" descr="\\DROBO-FS\QuickDrops\JB\PPTX NG\Droplets\LightingOverlay.png"/>
          <p:cNvPicPr>
            <a:picLocks noChangeAspect="1" noChangeArrowheads="1"/>
          </p:cNvPicPr>
          <p:nvPr/>
        </p:nvPicPr>
        <p:blipFill>
          <a:blip r:embed="rId2">
            <a:alphaModFix amt="30000"/>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a14="http://schemas.microsoft.com/office/drawing/2010/main">
                <a:solidFill>
                  <a:srgbClr val="FFFFFF"/>
                </a:solidFill>
              </a14:hiddenFill>
            </a:ext>
          </a:extLst>
        </p:spPr>
      </p:pic>
      <p:grpSp>
        <p:nvGrpSpPr>
          <p:cNvPr id="11" name="Group 10"/>
          <p:cNvGrpSpPr/>
          <p:nvPr/>
        </p:nvGrpSpPr>
        <p:grpSpPr>
          <a:xfrm>
            <a:off x="0" y="0"/>
            <a:ext cx="2305051" cy="6858001"/>
            <a:chOff x="0" y="0"/>
            <a:chExt cx="2305051" cy="6858001"/>
          </a:xfrm>
          <a:gradFill flip="none" rotWithShape="1">
            <a:gsLst>
              <a:gs pos="0">
                <a:schemeClr val="tx2"/>
              </a:gs>
              <a:gs pos="100000">
                <a:schemeClr val="bg2">
                  <a:lumMod val="60000"/>
                  <a:lumOff val="40000"/>
                </a:schemeClr>
              </a:gs>
            </a:gsLst>
            <a:lin ang="5400000" scaled="0"/>
            <a:tileRect/>
          </a:gradFill>
        </p:grpSpPr>
        <p:sp>
          <p:nvSpPr>
            <p:cNvPr id="12" name="Rectangle 5"/>
            <p:cNvSpPr>
              <a:spLocks noChangeArrowheads="1"/>
            </p:cNvSpPr>
            <p:nvPr/>
          </p:nvSpPr>
          <p:spPr bwMode="auto">
            <a:xfrm>
              <a:off x="1209675" y="4763"/>
              <a:ext cx="23813" cy="21812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sp>
        <p:sp>
          <p:nvSpPr>
            <p:cNvPr id="13" name="Freeform 6"/>
            <p:cNvSpPr>
              <a:spLocks noEditPoints="1"/>
            </p:cNvSpPr>
            <p:nvPr/>
          </p:nvSpPr>
          <p:spPr bwMode="auto">
            <a:xfrm>
              <a:off x="1128713"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14" name="Freeform 7"/>
            <p:cNvSpPr>
              <a:spLocks noEditPoints="1"/>
            </p:cNvSpPr>
            <p:nvPr/>
          </p:nvSpPr>
          <p:spPr bwMode="auto">
            <a:xfrm>
              <a:off x="1123950"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15" name="Rectangle 8"/>
            <p:cNvSpPr>
              <a:spLocks noChangeArrowheads="1"/>
            </p:cNvSpPr>
            <p:nvPr/>
          </p:nvSpPr>
          <p:spPr bwMode="auto">
            <a:xfrm>
              <a:off x="414338" y="9525"/>
              <a:ext cx="28575" cy="448151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sp>
        <p:sp>
          <p:nvSpPr>
            <p:cNvPr id="16" name="Freeform 9"/>
            <p:cNvSpPr>
              <a:spLocks noEditPoints="1"/>
            </p:cNvSpPr>
            <p:nvPr/>
          </p:nvSpPr>
          <p:spPr bwMode="auto">
            <a:xfrm>
              <a:off x="333375"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17" name="Freeform 10"/>
            <p:cNvSpPr/>
            <p:nvPr/>
          </p:nvSpPr>
          <p:spPr bwMode="auto">
            <a:xfrm>
              <a:off x="190500" y="9525"/>
              <a:ext cx="152400" cy="908050"/>
            </a:xfrm>
            <a:custGeom>
              <a:avLst/>
              <a:gdLst/>
              <a:ahLst/>
              <a:cxnLst/>
              <a:rect l="0" t="0" r="r" b="b"/>
              <a:pathLst>
                <a:path w="96" h="572">
                  <a:moveTo>
                    <a:pt x="15" y="572"/>
                  </a:moveTo>
                  <a:lnTo>
                    <a:pt x="0" y="566"/>
                  </a:lnTo>
                  <a:lnTo>
                    <a:pt x="81" y="380"/>
                  </a:lnTo>
                  <a:lnTo>
                    <a:pt x="81" y="0"/>
                  </a:lnTo>
                  <a:lnTo>
                    <a:pt x="96" y="0"/>
                  </a:lnTo>
                  <a:lnTo>
                    <a:pt x="96" y="383"/>
                  </a:lnTo>
                  <a:lnTo>
                    <a:pt x="15" y="57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18" name="Freeform 11"/>
            <p:cNvSpPr/>
            <p:nvPr/>
          </p:nvSpPr>
          <p:spPr bwMode="auto">
            <a:xfrm>
              <a:off x="1290638" y="14288"/>
              <a:ext cx="376238" cy="1801813"/>
            </a:xfrm>
            <a:custGeom>
              <a:avLst/>
              <a:gdLst/>
              <a:ahLst/>
              <a:cxnLst/>
              <a:rect l="0" t="0" r="r" b="b"/>
              <a:pathLst>
                <a:path w="237" h="1135">
                  <a:moveTo>
                    <a:pt x="222" y="1135"/>
                  </a:moveTo>
                  <a:lnTo>
                    <a:pt x="0" y="620"/>
                  </a:lnTo>
                  <a:lnTo>
                    <a:pt x="0" y="0"/>
                  </a:lnTo>
                  <a:lnTo>
                    <a:pt x="18" y="0"/>
                  </a:lnTo>
                  <a:lnTo>
                    <a:pt x="18" y="617"/>
                  </a:lnTo>
                  <a:lnTo>
                    <a:pt x="237" y="1129"/>
                  </a:lnTo>
                  <a:lnTo>
                    <a:pt x="222" y="113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19" name="Freeform 12"/>
            <p:cNvSpPr>
              <a:spLocks noEditPoints="1"/>
            </p:cNvSpPr>
            <p:nvPr/>
          </p:nvSpPr>
          <p:spPr bwMode="auto">
            <a:xfrm>
              <a:off x="1600200" y="180181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0" name="Freeform 13"/>
            <p:cNvSpPr/>
            <p:nvPr/>
          </p:nvSpPr>
          <p:spPr bwMode="auto">
            <a:xfrm>
              <a:off x="1381125" y="9525"/>
              <a:ext cx="371475" cy="1425575"/>
            </a:xfrm>
            <a:custGeom>
              <a:avLst/>
              <a:gdLst/>
              <a:ahLst/>
              <a:cxnLst/>
              <a:rect l="0" t="0" r="r" b="b"/>
              <a:pathLst>
                <a:path w="234" h="898">
                  <a:moveTo>
                    <a:pt x="219" y="898"/>
                  </a:moveTo>
                  <a:lnTo>
                    <a:pt x="0" y="383"/>
                  </a:lnTo>
                  <a:lnTo>
                    <a:pt x="0" y="0"/>
                  </a:lnTo>
                  <a:lnTo>
                    <a:pt x="15" y="0"/>
                  </a:lnTo>
                  <a:lnTo>
                    <a:pt x="15" y="380"/>
                  </a:lnTo>
                  <a:lnTo>
                    <a:pt x="234" y="892"/>
                  </a:lnTo>
                  <a:lnTo>
                    <a:pt x="219" y="89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1" name="Freeform 14"/>
            <p:cNvSpPr/>
            <p:nvPr/>
          </p:nvSpPr>
          <p:spPr bwMode="auto">
            <a:xfrm>
              <a:off x="1643063"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2" name="Freeform 15"/>
            <p:cNvSpPr>
              <a:spLocks noEditPoints="1"/>
            </p:cNvSpPr>
            <p:nvPr/>
          </p:nvSpPr>
          <p:spPr bwMode="auto">
            <a:xfrm>
              <a:off x="1685925" y="14208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3" name="Freeform 16"/>
            <p:cNvSpPr>
              <a:spLocks noEditPoints="1"/>
            </p:cNvSpPr>
            <p:nvPr/>
          </p:nvSpPr>
          <p:spPr bwMode="auto">
            <a:xfrm>
              <a:off x="168592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4" name="Freeform 17"/>
            <p:cNvSpPr/>
            <p:nvPr/>
          </p:nvSpPr>
          <p:spPr bwMode="auto">
            <a:xfrm>
              <a:off x="1743075" y="4763"/>
              <a:ext cx="419100" cy="522288"/>
            </a:xfrm>
            <a:custGeom>
              <a:avLst/>
              <a:gdLst/>
              <a:ahLst/>
              <a:cxnLst/>
              <a:rect l="0" t="0" r="r" b="b"/>
              <a:pathLst>
                <a:path w="264" h="329">
                  <a:moveTo>
                    <a:pt x="252" y="329"/>
                  </a:moveTo>
                  <a:lnTo>
                    <a:pt x="45" y="120"/>
                  </a:lnTo>
                  <a:lnTo>
                    <a:pt x="0" y="6"/>
                  </a:lnTo>
                  <a:lnTo>
                    <a:pt x="15" y="0"/>
                  </a:lnTo>
                  <a:lnTo>
                    <a:pt x="60" y="111"/>
                  </a:lnTo>
                  <a:lnTo>
                    <a:pt x="264" y="317"/>
                  </a:lnTo>
                  <a:lnTo>
                    <a:pt x="252" y="32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5" name="Freeform 18"/>
            <p:cNvSpPr>
              <a:spLocks noEditPoints="1"/>
            </p:cNvSpPr>
            <p:nvPr/>
          </p:nvSpPr>
          <p:spPr bwMode="auto">
            <a:xfrm>
              <a:off x="2119313"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6" name="Freeform 19"/>
            <p:cNvSpPr/>
            <p:nvPr/>
          </p:nvSpPr>
          <p:spPr bwMode="auto">
            <a:xfrm>
              <a:off x="952500" y="4763"/>
              <a:ext cx="152400" cy="908050"/>
            </a:xfrm>
            <a:custGeom>
              <a:avLst/>
              <a:gdLst/>
              <a:ahLst/>
              <a:cxnLst/>
              <a:rect l="0" t="0" r="r" b="b"/>
              <a:pathLst>
                <a:path w="96" h="572">
                  <a:moveTo>
                    <a:pt x="15" y="572"/>
                  </a:moveTo>
                  <a:lnTo>
                    <a:pt x="0" y="572"/>
                  </a:lnTo>
                  <a:lnTo>
                    <a:pt x="0" y="189"/>
                  </a:lnTo>
                  <a:lnTo>
                    <a:pt x="81" y="0"/>
                  </a:lnTo>
                  <a:lnTo>
                    <a:pt x="96" y="6"/>
                  </a:lnTo>
                  <a:lnTo>
                    <a:pt x="15" y="192"/>
                  </a:lnTo>
                  <a:lnTo>
                    <a:pt x="15" y="57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7" name="Freeform 20"/>
            <p:cNvSpPr>
              <a:spLocks noEditPoints="1"/>
            </p:cNvSpPr>
            <p:nvPr/>
          </p:nvSpPr>
          <p:spPr bwMode="auto">
            <a:xfrm>
              <a:off x="86677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2"/>
                    <a:pt x="4" y="20"/>
                  </a:cubicBezTo>
                  <a:cubicBezTo>
                    <a:pt x="4" y="29"/>
                    <a:pt x="11" y="36"/>
                    <a:pt x="20" y="36"/>
                  </a:cubicBezTo>
                  <a:cubicBezTo>
                    <a:pt x="29" y="36"/>
                    <a:pt x="36" y="29"/>
                    <a:pt x="36" y="20"/>
                  </a:cubicBezTo>
                  <a:cubicBezTo>
                    <a:pt x="36" y="12"/>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8" name="Freeform 21"/>
            <p:cNvSpPr>
              <a:spLocks noEditPoints="1"/>
            </p:cNvSpPr>
            <p:nvPr/>
          </p:nvSpPr>
          <p:spPr bwMode="auto">
            <a:xfrm>
              <a:off x="890588" y="15541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9" name="Freeform 22"/>
            <p:cNvSpPr/>
            <p:nvPr/>
          </p:nvSpPr>
          <p:spPr bwMode="auto">
            <a:xfrm>
              <a:off x="738188" y="5622925"/>
              <a:ext cx="338138" cy="1216025"/>
            </a:xfrm>
            <a:custGeom>
              <a:avLst/>
              <a:gdLst/>
              <a:ahLst/>
              <a:cxnLst/>
              <a:rect l="0" t="0" r="r" b="b"/>
              <a:pathLst>
                <a:path w="213" h="766">
                  <a:moveTo>
                    <a:pt x="213" y="766"/>
                  </a:moveTo>
                  <a:lnTo>
                    <a:pt x="195" y="766"/>
                  </a:lnTo>
                  <a:lnTo>
                    <a:pt x="195" y="464"/>
                  </a:lnTo>
                  <a:lnTo>
                    <a:pt x="0" y="6"/>
                  </a:lnTo>
                  <a:lnTo>
                    <a:pt x="12" y="0"/>
                  </a:lnTo>
                  <a:lnTo>
                    <a:pt x="213" y="461"/>
                  </a:lnTo>
                  <a:lnTo>
                    <a:pt x="213" y="76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0" name="Freeform 23"/>
            <p:cNvSpPr>
              <a:spLocks noEditPoints="1"/>
            </p:cNvSpPr>
            <p:nvPr/>
          </p:nvSpPr>
          <p:spPr bwMode="auto">
            <a:xfrm>
              <a:off x="647700" y="5480050"/>
              <a:ext cx="157163" cy="157163"/>
            </a:xfrm>
            <a:custGeom>
              <a:avLst/>
              <a:gdLst/>
              <a:ahLst/>
              <a:cxnLst/>
              <a:rect l="0" t="0" r="r" b="b"/>
              <a:pathLst>
                <a:path w="33" h="33">
                  <a:moveTo>
                    <a:pt x="17" y="33"/>
                  </a:moveTo>
                  <a:cubicBezTo>
                    <a:pt x="8" y="33"/>
                    <a:pt x="0" y="26"/>
                    <a:pt x="0" y="17"/>
                  </a:cubicBezTo>
                  <a:cubicBezTo>
                    <a:pt x="0" y="8"/>
                    <a:pt x="8" y="0"/>
                    <a:pt x="17" y="0"/>
                  </a:cubicBezTo>
                  <a:cubicBezTo>
                    <a:pt x="26" y="0"/>
                    <a:pt x="33" y="8"/>
                    <a:pt x="33" y="17"/>
                  </a:cubicBezTo>
                  <a:cubicBezTo>
                    <a:pt x="33" y="26"/>
                    <a:pt x="26" y="33"/>
                    <a:pt x="17" y="33"/>
                  </a:cubicBezTo>
                  <a:close/>
                  <a:moveTo>
                    <a:pt x="17" y="4"/>
                  </a:moveTo>
                  <a:cubicBezTo>
                    <a:pt x="10" y="4"/>
                    <a:pt x="4" y="10"/>
                    <a:pt x="4" y="17"/>
                  </a:cubicBezTo>
                  <a:cubicBezTo>
                    <a:pt x="4" y="24"/>
                    <a:pt x="10" y="29"/>
                    <a:pt x="17" y="29"/>
                  </a:cubicBezTo>
                  <a:cubicBezTo>
                    <a:pt x="23" y="29"/>
                    <a:pt x="29" y="24"/>
                    <a:pt x="29" y="17"/>
                  </a:cubicBezTo>
                  <a:cubicBezTo>
                    <a:pt x="29" y="10"/>
                    <a:pt x="23" y="4"/>
                    <a:pt x="17"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1" name="Freeform 24"/>
            <p:cNvSpPr>
              <a:spLocks noEditPoints="1"/>
            </p:cNvSpPr>
            <p:nvPr/>
          </p:nvSpPr>
          <p:spPr bwMode="auto">
            <a:xfrm>
              <a:off x="66675" y="903288"/>
              <a:ext cx="190500" cy="190500"/>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2"/>
                    <a:pt x="4" y="20"/>
                  </a:cubicBezTo>
                  <a:cubicBezTo>
                    <a:pt x="4" y="29"/>
                    <a:pt x="12" y="36"/>
                    <a:pt x="20" y="36"/>
                  </a:cubicBezTo>
                  <a:cubicBezTo>
                    <a:pt x="29" y="36"/>
                    <a:pt x="36" y="29"/>
                    <a:pt x="36" y="20"/>
                  </a:cubicBezTo>
                  <a:cubicBezTo>
                    <a:pt x="36" y="12"/>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2" name="Freeform 25"/>
            <p:cNvSpPr/>
            <p:nvPr/>
          </p:nvSpPr>
          <p:spPr bwMode="auto">
            <a:xfrm>
              <a:off x="0" y="3897313"/>
              <a:ext cx="133350" cy="266700"/>
            </a:xfrm>
            <a:custGeom>
              <a:avLst/>
              <a:gdLst/>
              <a:ahLst/>
              <a:cxnLst/>
              <a:rect l="0" t="0" r="r" b="b"/>
              <a:pathLst>
                <a:path w="84" h="168">
                  <a:moveTo>
                    <a:pt x="69" y="168"/>
                  </a:moveTo>
                  <a:lnTo>
                    <a:pt x="0" y="6"/>
                  </a:lnTo>
                  <a:lnTo>
                    <a:pt x="12" y="0"/>
                  </a:lnTo>
                  <a:lnTo>
                    <a:pt x="84" y="162"/>
                  </a:lnTo>
                  <a:lnTo>
                    <a:pt x="69" y="16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3" name="Freeform 26"/>
            <p:cNvSpPr>
              <a:spLocks noEditPoints="1"/>
            </p:cNvSpPr>
            <p:nvPr/>
          </p:nvSpPr>
          <p:spPr bwMode="auto">
            <a:xfrm>
              <a:off x="66675" y="414972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4" name="Freeform 27"/>
            <p:cNvSpPr/>
            <p:nvPr/>
          </p:nvSpPr>
          <p:spPr bwMode="auto">
            <a:xfrm>
              <a:off x="0" y="1644650"/>
              <a:ext cx="133350" cy="269875"/>
            </a:xfrm>
            <a:custGeom>
              <a:avLst/>
              <a:gdLst/>
              <a:ahLst/>
              <a:cxnLst/>
              <a:rect l="0" t="0" r="r" b="b"/>
              <a:pathLst>
                <a:path w="84" h="170">
                  <a:moveTo>
                    <a:pt x="12" y="170"/>
                  </a:moveTo>
                  <a:lnTo>
                    <a:pt x="0" y="164"/>
                  </a:lnTo>
                  <a:lnTo>
                    <a:pt x="69" y="0"/>
                  </a:lnTo>
                  <a:lnTo>
                    <a:pt x="84" y="6"/>
                  </a:lnTo>
                  <a:lnTo>
                    <a:pt x="12" y="17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5" name="Freeform 28"/>
            <p:cNvSpPr>
              <a:spLocks noEditPoints="1"/>
            </p:cNvSpPr>
            <p:nvPr/>
          </p:nvSpPr>
          <p:spPr bwMode="auto">
            <a:xfrm>
              <a:off x="66675" y="146843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6" name="Freeform 29"/>
            <p:cNvSpPr/>
            <p:nvPr/>
          </p:nvSpPr>
          <p:spPr bwMode="auto">
            <a:xfrm>
              <a:off x="695325" y="4763"/>
              <a:ext cx="309563" cy="1558925"/>
            </a:xfrm>
            <a:custGeom>
              <a:avLst/>
              <a:gdLst/>
              <a:ahLst/>
              <a:cxnLst/>
              <a:rect l="0" t="0" r="r" b="b"/>
              <a:pathLst>
                <a:path w="195" h="982">
                  <a:moveTo>
                    <a:pt x="195" y="982"/>
                  </a:moveTo>
                  <a:lnTo>
                    <a:pt x="177" y="982"/>
                  </a:lnTo>
                  <a:lnTo>
                    <a:pt x="177" y="805"/>
                  </a:lnTo>
                  <a:lnTo>
                    <a:pt x="0" y="629"/>
                  </a:lnTo>
                  <a:lnTo>
                    <a:pt x="0" y="0"/>
                  </a:lnTo>
                  <a:lnTo>
                    <a:pt x="18" y="0"/>
                  </a:lnTo>
                  <a:lnTo>
                    <a:pt x="18" y="623"/>
                  </a:lnTo>
                  <a:lnTo>
                    <a:pt x="195" y="796"/>
                  </a:lnTo>
                  <a:lnTo>
                    <a:pt x="195" y="98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7" name="Freeform 30"/>
            <p:cNvSpPr>
              <a:spLocks noEditPoints="1"/>
            </p:cNvSpPr>
            <p:nvPr/>
          </p:nvSpPr>
          <p:spPr bwMode="auto">
            <a:xfrm>
              <a:off x="57150" y="48815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8" name="Freeform 31"/>
            <p:cNvSpPr/>
            <p:nvPr/>
          </p:nvSpPr>
          <p:spPr bwMode="auto">
            <a:xfrm>
              <a:off x="138113" y="5060950"/>
              <a:ext cx="304800" cy="1778000"/>
            </a:xfrm>
            <a:custGeom>
              <a:avLst/>
              <a:gdLst/>
              <a:ahLst/>
              <a:cxnLst/>
              <a:rect l="0" t="0" r="r" b="b"/>
              <a:pathLst>
                <a:path w="192" h="1120">
                  <a:moveTo>
                    <a:pt x="192" y="1120"/>
                  </a:moveTo>
                  <a:lnTo>
                    <a:pt x="177" y="1120"/>
                  </a:lnTo>
                  <a:lnTo>
                    <a:pt x="177" y="360"/>
                  </a:lnTo>
                  <a:lnTo>
                    <a:pt x="0" y="183"/>
                  </a:lnTo>
                  <a:lnTo>
                    <a:pt x="0" y="0"/>
                  </a:lnTo>
                  <a:lnTo>
                    <a:pt x="15" y="0"/>
                  </a:lnTo>
                  <a:lnTo>
                    <a:pt x="15" y="177"/>
                  </a:lnTo>
                  <a:lnTo>
                    <a:pt x="192" y="354"/>
                  </a:lnTo>
                  <a:lnTo>
                    <a:pt x="192" y="11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9" name="Freeform 32"/>
            <p:cNvSpPr>
              <a:spLocks noEditPoints="1"/>
            </p:cNvSpPr>
            <p:nvPr/>
          </p:nvSpPr>
          <p:spPr bwMode="auto">
            <a:xfrm>
              <a:off x="561975" y="64309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0" name="Rectangle 33"/>
            <p:cNvSpPr>
              <a:spLocks noChangeArrowheads="1"/>
            </p:cNvSpPr>
            <p:nvPr/>
          </p:nvSpPr>
          <p:spPr bwMode="auto">
            <a:xfrm>
              <a:off x="642938" y="6610350"/>
              <a:ext cx="23813" cy="2428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sp>
        <p:sp>
          <p:nvSpPr>
            <p:cNvPr id="41" name="Freeform 34"/>
            <p:cNvSpPr>
              <a:spLocks noEditPoints="1"/>
            </p:cNvSpPr>
            <p:nvPr/>
          </p:nvSpPr>
          <p:spPr bwMode="auto">
            <a:xfrm>
              <a:off x="76200" y="6430963"/>
              <a:ext cx="190500" cy="188913"/>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2" name="Freeform 35"/>
            <p:cNvSpPr/>
            <p:nvPr/>
          </p:nvSpPr>
          <p:spPr bwMode="auto">
            <a:xfrm>
              <a:off x="0" y="5978525"/>
              <a:ext cx="190500" cy="461963"/>
            </a:xfrm>
            <a:custGeom>
              <a:avLst/>
              <a:gdLst/>
              <a:ahLst/>
              <a:cxnLst/>
              <a:rect l="0" t="0" r="r" b="b"/>
              <a:pathLst>
                <a:path w="120" h="291">
                  <a:moveTo>
                    <a:pt x="120" y="291"/>
                  </a:moveTo>
                  <a:lnTo>
                    <a:pt x="105" y="291"/>
                  </a:lnTo>
                  <a:lnTo>
                    <a:pt x="105" y="114"/>
                  </a:lnTo>
                  <a:lnTo>
                    <a:pt x="0" y="9"/>
                  </a:lnTo>
                  <a:lnTo>
                    <a:pt x="12" y="0"/>
                  </a:lnTo>
                  <a:lnTo>
                    <a:pt x="120" y="108"/>
                  </a:lnTo>
                  <a:lnTo>
                    <a:pt x="120" y="29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3" name="Freeform 36"/>
            <p:cNvSpPr/>
            <p:nvPr/>
          </p:nvSpPr>
          <p:spPr bwMode="auto">
            <a:xfrm>
              <a:off x="1014413" y="1801813"/>
              <a:ext cx="214313" cy="755650"/>
            </a:xfrm>
            <a:custGeom>
              <a:avLst/>
              <a:gdLst/>
              <a:ahLst/>
              <a:cxnLst/>
              <a:rect l="0" t="0" r="r" b="b"/>
              <a:pathLst>
                <a:path w="135" h="476">
                  <a:moveTo>
                    <a:pt x="12" y="476"/>
                  </a:moveTo>
                  <a:lnTo>
                    <a:pt x="0" y="476"/>
                  </a:lnTo>
                  <a:lnTo>
                    <a:pt x="0" y="128"/>
                  </a:lnTo>
                  <a:lnTo>
                    <a:pt x="126" y="0"/>
                  </a:lnTo>
                  <a:lnTo>
                    <a:pt x="135" y="9"/>
                  </a:lnTo>
                  <a:lnTo>
                    <a:pt x="12" y="131"/>
                  </a:lnTo>
                  <a:lnTo>
                    <a:pt x="12" y="47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4" name="Freeform 37"/>
            <p:cNvSpPr>
              <a:spLocks noEditPoints="1"/>
            </p:cNvSpPr>
            <p:nvPr/>
          </p:nvSpPr>
          <p:spPr bwMode="auto">
            <a:xfrm>
              <a:off x="938213" y="2547938"/>
              <a:ext cx="166688" cy="160338"/>
            </a:xfrm>
            <a:custGeom>
              <a:avLst/>
              <a:gdLst/>
              <a:ahLst/>
              <a:cxnLst/>
              <a:rect l="0" t="0" r="r" b="b"/>
              <a:pathLst>
                <a:path w="35" h="34">
                  <a:moveTo>
                    <a:pt x="18" y="34"/>
                  </a:moveTo>
                  <a:cubicBezTo>
                    <a:pt x="8" y="34"/>
                    <a:pt x="0" y="26"/>
                    <a:pt x="0" y="17"/>
                  </a:cubicBezTo>
                  <a:cubicBezTo>
                    <a:pt x="0" y="7"/>
                    <a:pt x="8" y="0"/>
                    <a:pt x="18" y="0"/>
                  </a:cubicBezTo>
                  <a:cubicBezTo>
                    <a:pt x="27" y="0"/>
                    <a:pt x="35" y="7"/>
                    <a:pt x="35" y="17"/>
                  </a:cubicBezTo>
                  <a:cubicBezTo>
                    <a:pt x="35" y="26"/>
                    <a:pt x="27" y="34"/>
                    <a:pt x="18" y="34"/>
                  </a:cubicBezTo>
                  <a:close/>
                  <a:moveTo>
                    <a:pt x="18" y="4"/>
                  </a:moveTo>
                  <a:cubicBezTo>
                    <a:pt x="10" y="4"/>
                    <a:pt x="4" y="10"/>
                    <a:pt x="4" y="17"/>
                  </a:cubicBezTo>
                  <a:cubicBezTo>
                    <a:pt x="4" y="24"/>
                    <a:pt x="10" y="30"/>
                    <a:pt x="18" y="30"/>
                  </a:cubicBezTo>
                  <a:cubicBezTo>
                    <a:pt x="25" y="30"/>
                    <a:pt x="31" y="24"/>
                    <a:pt x="31" y="17"/>
                  </a:cubicBezTo>
                  <a:cubicBezTo>
                    <a:pt x="31" y="10"/>
                    <a:pt x="25" y="4"/>
                    <a:pt x="18"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5" name="Freeform 38"/>
            <p:cNvSpPr/>
            <p:nvPr/>
          </p:nvSpPr>
          <p:spPr bwMode="auto">
            <a:xfrm>
              <a:off x="595313" y="4763"/>
              <a:ext cx="638175" cy="4025900"/>
            </a:xfrm>
            <a:custGeom>
              <a:avLst/>
              <a:gdLst/>
              <a:ahLst/>
              <a:cxnLst/>
              <a:rect l="0" t="0" r="r" b="b"/>
              <a:pathLst>
                <a:path w="402" h="2536">
                  <a:moveTo>
                    <a:pt x="402" y="2536"/>
                  </a:moveTo>
                  <a:lnTo>
                    <a:pt x="387" y="2536"/>
                  </a:lnTo>
                  <a:lnTo>
                    <a:pt x="387" y="2311"/>
                  </a:lnTo>
                  <a:lnTo>
                    <a:pt x="0" y="1925"/>
                  </a:lnTo>
                  <a:lnTo>
                    <a:pt x="0" y="0"/>
                  </a:lnTo>
                  <a:lnTo>
                    <a:pt x="15" y="0"/>
                  </a:lnTo>
                  <a:lnTo>
                    <a:pt x="15" y="1916"/>
                  </a:lnTo>
                  <a:lnTo>
                    <a:pt x="402" y="2302"/>
                  </a:lnTo>
                  <a:lnTo>
                    <a:pt x="402" y="253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6" name="Freeform 39"/>
            <p:cNvSpPr/>
            <p:nvPr/>
          </p:nvSpPr>
          <p:spPr bwMode="auto">
            <a:xfrm>
              <a:off x="1223963"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7" name="Freeform 40"/>
            <p:cNvSpPr>
              <a:spLocks noEditPoints="1"/>
            </p:cNvSpPr>
            <p:nvPr/>
          </p:nvSpPr>
          <p:spPr bwMode="auto">
            <a:xfrm>
              <a:off x="1300163" y="1849438"/>
              <a:ext cx="109538" cy="107950"/>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8" name="Freeform 41"/>
            <p:cNvSpPr/>
            <p:nvPr/>
          </p:nvSpPr>
          <p:spPr bwMode="auto">
            <a:xfrm>
              <a:off x="280988" y="3417888"/>
              <a:ext cx="142875" cy="474663"/>
            </a:xfrm>
            <a:custGeom>
              <a:avLst/>
              <a:gdLst/>
              <a:ahLst/>
              <a:cxnLst/>
              <a:rect l="0" t="0" r="r" b="b"/>
              <a:pathLst>
                <a:path w="90" h="299">
                  <a:moveTo>
                    <a:pt x="12" y="299"/>
                  </a:moveTo>
                  <a:lnTo>
                    <a:pt x="0" y="299"/>
                  </a:lnTo>
                  <a:lnTo>
                    <a:pt x="0" y="80"/>
                  </a:lnTo>
                  <a:lnTo>
                    <a:pt x="81" y="0"/>
                  </a:lnTo>
                  <a:lnTo>
                    <a:pt x="90" y="8"/>
                  </a:lnTo>
                  <a:lnTo>
                    <a:pt x="12" y="83"/>
                  </a:lnTo>
                  <a:lnTo>
                    <a:pt x="12" y="29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9" name="Freeform 42"/>
            <p:cNvSpPr>
              <a:spLocks noEditPoints="1"/>
            </p:cNvSpPr>
            <p:nvPr/>
          </p:nvSpPr>
          <p:spPr bwMode="auto">
            <a:xfrm>
              <a:off x="238125" y="3883025"/>
              <a:ext cx="109538" cy="109538"/>
            </a:xfrm>
            <a:custGeom>
              <a:avLst/>
              <a:gdLst/>
              <a:ahLst/>
              <a:cxnLst/>
              <a:rect l="0" t="0" r="r" b="b"/>
              <a:pathLst>
                <a:path w="23" h="23">
                  <a:moveTo>
                    <a:pt x="11" y="23"/>
                  </a:moveTo>
                  <a:cubicBezTo>
                    <a:pt x="5" y="23"/>
                    <a:pt x="0" y="18"/>
                    <a:pt x="0" y="12"/>
                  </a:cubicBezTo>
                  <a:cubicBezTo>
                    <a:pt x="0" y="5"/>
                    <a:pt x="5" y="0"/>
                    <a:pt x="11" y="0"/>
                  </a:cubicBezTo>
                  <a:cubicBezTo>
                    <a:pt x="17" y="0"/>
                    <a:pt x="23" y="5"/>
                    <a:pt x="23" y="12"/>
                  </a:cubicBezTo>
                  <a:cubicBezTo>
                    <a:pt x="23" y="18"/>
                    <a:pt x="17" y="23"/>
                    <a:pt x="11" y="23"/>
                  </a:cubicBezTo>
                  <a:close/>
                  <a:moveTo>
                    <a:pt x="11" y="4"/>
                  </a:moveTo>
                  <a:cubicBezTo>
                    <a:pt x="7" y="4"/>
                    <a:pt x="4" y="8"/>
                    <a:pt x="4" y="12"/>
                  </a:cubicBezTo>
                  <a:cubicBezTo>
                    <a:pt x="4" y="16"/>
                    <a:pt x="7" y="19"/>
                    <a:pt x="11" y="19"/>
                  </a:cubicBezTo>
                  <a:cubicBezTo>
                    <a:pt x="15" y="19"/>
                    <a:pt x="19" y="16"/>
                    <a:pt x="19" y="12"/>
                  </a:cubicBezTo>
                  <a:cubicBezTo>
                    <a:pt x="19" y="8"/>
                    <a:pt x="15" y="4"/>
                    <a:pt x="11"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50" name="Freeform 43"/>
            <p:cNvSpPr/>
            <p:nvPr/>
          </p:nvSpPr>
          <p:spPr bwMode="auto">
            <a:xfrm>
              <a:off x="4763" y="2166938"/>
              <a:ext cx="114300" cy="452438"/>
            </a:xfrm>
            <a:custGeom>
              <a:avLst/>
              <a:gdLst/>
              <a:ahLst/>
              <a:cxnLst/>
              <a:rect l="0" t="0" r="r" b="b"/>
              <a:pathLst>
                <a:path w="72" h="285">
                  <a:moveTo>
                    <a:pt x="6" y="285"/>
                  </a:moveTo>
                  <a:lnTo>
                    <a:pt x="0" y="276"/>
                  </a:lnTo>
                  <a:lnTo>
                    <a:pt x="60" y="216"/>
                  </a:lnTo>
                  <a:lnTo>
                    <a:pt x="60" y="0"/>
                  </a:lnTo>
                  <a:lnTo>
                    <a:pt x="72" y="0"/>
                  </a:lnTo>
                  <a:lnTo>
                    <a:pt x="72" y="222"/>
                  </a:lnTo>
                  <a:lnTo>
                    <a:pt x="6" y="28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51" name="Freeform 44"/>
            <p:cNvSpPr>
              <a:spLocks noEditPoints="1"/>
            </p:cNvSpPr>
            <p:nvPr/>
          </p:nvSpPr>
          <p:spPr bwMode="auto">
            <a:xfrm>
              <a:off x="52388" y="2066925"/>
              <a:ext cx="109538" cy="109538"/>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52" name="Rectangle 45"/>
            <p:cNvSpPr>
              <a:spLocks noChangeArrowheads="1"/>
            </p:cNvSpPr>
            <p:nvPr/>
          </p:nvSpPr>
          <p:spPr bwMode="auto">
            <a:xfrm>
              <a:off x="1228725" y="4662488"/>
              <a:ext cx="23813" cy="21812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sp>
        <p:sp>
          <p:nvSpPr>
            <p:cNvPr id="53" name="Freeform 46"/>
            <p:cNvSpPr/>
            <p:nvPr/>
          </p:nvSpPr>
          <p:spPr bwMode="auto">
            <a:xfrm>
              <a:off x="1319213" y="5041900"/>
              <a:ext cx="371475" cy="1801813"/>
            </a:xfrm>
            <a:custGeom>
              <a:avLst/>
              <a:gdLst/>
              <a:ahLst/>
              <a:cxnLst/>
              <a:rect l="0" t="0" r="r" b="b"/>
              <a:pathLst>
                <a:path w="234" h="1135">
                  <a:moveTo>
                    <a:pt x="15" y="1135"/>
                  </a:moveTo>
                  <a:lnTo>
                    <a:pt x="0" y="1135"/>
                  </a:lnTo>
                  <a:lnTo>
                    <a:pt x="0" y="515"/>
                  </a:lnTo>
                  <a:lnTo>
                    <a:pt x="0" y="512"/>
                  </a:lnTo>
                  <a:lnTo>
                    <a:pt x="219" y="0"/>
                  </a:lnTo>
                  <a:lnTo>
                    <a:pt x="234" y="6"/>
                  </a:lnTo>
                  <a:lnTo>
                    <a:pt x="15" y="518"/>
                  </a:lnTo>
                  <a:lnTo>
                    <a:pt x="15" y="113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54" name="Freeform 47"/>
            <p:cNvSpPr>
              <a:spLocks noEditPoints="1"/>
            </p:cNvSpPr>
            <p:nvPr/>
          </p:nvSpPr>
          <p:spPr bwMode="auto">
            <a:xfrm>
              <a:off x="1147763"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55" name="Freeform 48"/>
            <p:cNvSpPr/>
            <p:nvPr/>
          </p:nvSpPr>
          <p:spPr bwMode="auto">
            <a:xfrm>
              <a:off x="819150" y="3983038"/>
              <a:ext cx="347663" cy="2860675"/>
            </a:xfrm>
            <a:custGeom>
              <a:avLst/>
              <a:gdLst/>
              <a:ahLst/>
              <a:cxnLst/>
              <a:rect l="0" t="0" r="r" b="b"/>
              <a:pathLst>
                <a:path w="219" h="1802">
                  <a:moveTo>
                    <a:pt x="219" y="1802"/>
                  </a:moveTo>
                  <a:lnTo>
                    <a:pt x="201" y="1802"/>
                  </a:lnTo>
                  <a:lnTo>
                    <a:pt x="201" y="1185"/>
                  </a:lnTo>
                  <a:lnTo>
                    <a:pt x="0" y="3"/>
                  </a:lnTo>
                  <a:lnTo>
                    <a:pt x="15" y="0"/>
                  </a:lnTo>
                  <a:lnTo>
                    <a:pt x="219" y="1185"/>
                  </a:lnTo>
                  <a:lnTo>
                    <a:pt x="219" y="180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56" name="Freeform 49"/>
            <p:cNvSpPr>
              <a:spLocks noEditPoints="1"/>
            </p:cNvSpPr>
            <p:nvPr/>
          </p:nvSpPr>
          <p:spPr bwMode="auto">
            <a:xfrm>
              <a:off x="728663" y="3806825"/>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57" name="Freeform 50"/>
            <p:cNvSpPr>
              <a:spLocks noEditPoints="1"/>
            </p:cNvSpPr>
            <p:nvPr/>
          </p:nvSpPr>
          <p:spPr bwMode="auto">
            <a:xfrm>
              <a:off x="1624013"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58" name="Freeform 51"/>
            <p:cNvSpPr/>
            <p:nvPr/>
          </p:nvSpPr>
          <p:spPr bwMode="auto">
            <a:xfrm>
              <a:off x="1404938" y="5422900"/>
              <a:ext cx="371475" cy="1425575"/>
            </a:xfrm>
            <a:custGeom>
              <a:avLst/>
              <a:gdLst/>
              <a:ahLst/>
              <a:cxnLst/>
              <a:rect l="0" t="0" r="r" b="b"/>
              <a:pathLst>
                <a:path w="234" h="898">
                  <a:moveTo>
                    <a:pt x="18" y="898"/>
                  </a:moveTo>
                  <a:lnTo>
                    <a:pt x="0" y="898"/>
                  </a:lnTo>
                  <a:lnTo>
                    <a:pt x="0" y="515"/>
                  </a:lnTo>
                  <a:lnTo>
                    <a:pt x="0" y="512"/>
                  </a:lnTo>
                  <a:lnTo>
                    <a:pt x="222" y="0"/>
                  </a:lnTo>
                  <a:lnTo>
                    <a:pt x="234" y="6"/>
                  </a:lnTo>
                  <a:lnTo>
                    <a:pt x="18" y="518"/>
                  </a:lnTo>
                  <a:lnTo>
                    <a:pt x="18" y="89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59" name="Freeform 52"/>
            <p:cNvSpPr/>
            <p:nvPr/>
          </p:nvSpPr>
          <p:spPr bwMode="auto">
            <a:xfrm>
              <a:off x="1666875"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60" name="Freeform 53"/>
            <p:cNvSpPr>
              <a:spLocks noEditPoints="1"/>
            </p:cNvSpPr>
            <p:nvPr/>
          </p:nvSpPr>
          <p:spPr bwMode="auto">
            <a:xfrm>
              <a:off x="1709738"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61" name="Freeform 54"/>
            <p:cNvSpPr>
              <a:spLocks noEditPoints="1"/>
            </p:cNvSpPr>
            <p:nvPr/>
          </p:nvSpPr>
          <p:spPr bwMode="auto">
            <a:xfrm>
              <a:off x="1709738"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62" name="Freeform 55"/>
            <p:cNvSpPr/>
            <p:nvPr/>
          </p:nvSpPr>
          <p:spPr bwMode="auto">
            <a:xfrm>
              <a:off x="1766888" y="6330950"/>
              <a:ext cx="419100" cy="527050"/>
            </a:xfrm>
            <a:custGeom>
              <a:avLst/>
              <a:gdLst/>
              <a:ahLst/>
              <a:cxnLst/>
              <a:rect l="0" t="0" r="r" b="b"/>
              <a:pathLst>
                <a:path w="264" h="332">
                  <a:moveTo>
                    <a:pt x="12" y="332"/>
                  </a:moveTo>
                  <a:lnTo>
                    <a:pt x="0" y="326"/>
                  </a:lnTo>
                  <a:lnTo>
                    <a:pt x="45" y="206"/>
                  </a:lnTo>
                  <a:lnTo>
                    <a:pt x="255" y="0"/>
                  </a:lnTo>
                  <a:lnTo>
                    <a:pt x="264" y="12"/>
                  </a:lnTo>
                  <a:lnTo>
                    <a:pt x="60" y="215"/>
                  </a:lnTo>
                  <a:lnTo>
                    <a:pt x="12" y="3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63" name="Freeform 56"/>
            <p:cNvSpPr>
              <a:spLocks noEditPoints="1"/>
            </p:cNvSpPr>
            <p:nvPr/>
          </p:nvSpPr>
          <p:spPr bwMode="auto">
            <a:xfrm>
              <a:off x="2147888"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64" name="Freeform 57"/>
            <p:cNvSpPr/>
            <p:nvPr/>
          </p:nvSpPr>
          <p:spPr bwMode="auto">
            <a:xfrm>
              <a:off x="504825" y="9525"/>
              <a:ext cx="233363" cy="5103813"/>
            </a:xfrm>
            <a:custGeom>
              <a:avLst/>
              <a:gdLst/>
              <a:ahLst/>
              <a:cxnLst/>
              <a:rect l="0" t="0" r="r" b="b"/>
              <a:pathLst>
                <a:path w="147" h="3215">
                  <a:moveTo>
                    <a:pt x="132" y="3215"/>
                  </a:moveTo>
                  <a:lnTo>
                    <a:pt x="129" y="2754"/>
                  </a:lnTo>
                  <a:lnTo>
                    <a:pt x="0" y="1901"/>
                  </a:lnTo>
                  <a:lnTo>
                    <a:pt x="0" y="0"/>
                  </a:lnTo>
                  <a:lnTo>
                    <a:pt x="15" y="0"/>
                  </a:lnTo>
                  <a:lnTo>
                    <a:pt x="15" y="1898"/>
                  </a:lnTo>
                  <a:lnTo>
                    <a:pt x="144" y="2754"/>
                  </a:lnTo>
                  <a:lnTo>
                    <a:pt x="147" y="3215"/>
                  </a:lnTo>
                  <a:lnTo>
                    <a:pt x="132" y="321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65" name="Freeform 58"/>
            <p:cNvSpPr>
              <a:spLocks noEditPoints="1"/>
            </p:cNvSpPr>
            <p:nvPr/>
          </p:nvSpPr>
          <p:spPr bwMode="auto">
            <a:xfrm>
              <a:off x="633413" y="5103813"/>
              <a:ext cx="185738" cy="185738"/>
            </a:xfrm>
            <a:custGeom>
              <a:avLst/>
              <a:gdLst/>
              <a:ahLst/>
              <a:cxnLst/>
              <a:rect l="0" t="0" r="r" b="b"/>
              <a:pathLst>
                <a:path w="39" h="39">
                  <a:moveTo>
                    <a:pt x="20" y="39"/>
                  </a:moveTo>
                  <a:cubicBezTo>
                    <a:pt x="9" y="39"/>
                    <a:pt x="0" y="30"/>
                    <a:pt x="0" y="19"/>
                  </a:cubicBezTo>
                  <a:cubicBezTo>
                    <a:pt x="0" y="9"/>
                    <a:pt x="9" y="0"/>
                    <a:pt x="20" y="0"/>
                  </a:cubicBezTo>
                  <a:cubicBezTo>
                    <a:pt x="30" y="0"/>
                    <a:pt x="39" y="9"/>
                    <a:pt x="39" y="19"/>
                  </a:cubicBezTo>
                  <a:cubicBezTo>
                    <a:pt x="39" y="30"/>
                    <a:pt x="30" y="39"/>
                    <a:pt x="20" y="39"/>
                  </a:cubicBezTo>
                  <a:close/>
                  <a:moveTo>
                    <a:pt x="20" y="4"/>
                  </a:moveTo>
                  <a:cubicBezTo>
                    <a:pt x="11" y="4"/>
                    <a:pt x="4" y="11"/>
                    <a:pt x="4" y="19"/>
                  </a:cubicBezTo>
                  <a:cubicBezTo>
                    <a:pt x="4" y="28"/>
                    <a:pt x="11" y="35"/>
                    <a:pt x="20" y="35"/>
                  </a:cubicBezTo>
                  <a:cubicBezTo>
                    <a:pt x="28" y="35"/>
                    <a:pt x="35" y="28"/>
                    <a:pt x="35" y="19"/>
                  </a:cubicBezTo>
                  <a:cubicBezTo>
                    <a:pt x="35" y="11"/>
                    <a:pt x="28"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grpSp>
      <p:sp>
        <p:nvSpPr>
          <p:cNvPr id="2" name="Title 1"/>
          <p:cNvSpPr>
            <a:spLocks noGrp="1"/>
          </p:cNvSpPr>
          <p:nvPr>
            <p:ph type="ctrTitle"/>
          </p:nvPr>
        </p:nvSpPr>
        <p:spPr>
          <a:xfrm>
            <a:off x="1876424" y="1122363"/>
            <a:ext cx="8791575" cy="2387600"/>
          </a:xfrm>
        </p:spPr>
        <p:txBody>
          <a:bodyPr anchor="b">
            <a:normAutofit/>
          </a:bodyPr>
          <a:lstStyle>
            <a:lvl1pPr algn="l">
              <a:defRPr sz="4800"/>
            </a:lvl1pPr>
          </a:lstStyle>
          <a:p>
            <a:r>
              <a:rPr lang="ru-RU"/>
              <a:t>Образец заголовка</a:t>
            </a:r>
            <a:endParaRPr lang="en-US" dirty="0"/>
          </a:p>
        </p:txBody>
      </p:sp>
      <p:sp>
        <p:nvSpPr>
          <p:cNvPr id="3" name="Subtitle 2"/>
          <p:cNvSpPr>
            <a:spLocks noGrp="1"/>
          </p:cNvSpPr>
          <p:nvPr>
            <p:ph type="subTitle" idx="1"/>
          </p:nvPr>
        </p:nvSpPr>
        <p:spPr>
          <a:xfrm>
            <a:off x="1876424" y="3602038"/>
            <a:ext cx="8791575" cy="1655762"/>
          </a:xfrm>
        </p:spPr>
        <p:txBody>
          <a:bodyPr>
            <a:normAutofit/>
          </a:bodyPr>
          <a:lstStyle>
            <a:lvl1pPr marL="0" indent="0" algn="l">
              <a:buNone/>
              <a:defRPr sz="2000" cap="all" baseline="0">
                <a:solidFill>
                  <a:schemeClr val="tx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a:t>Образец подзаголовка</a:t>
            </a:r>
            <a:endParaRPr lang="en-US" dirty="0"/>
          </a:p>
        </p:txBody>
      </p:sp>
      <p:sp>
        <p:nvSpPr>
          <p:cNvPr id="4" name="Date Placeholder 3"/>
          <p:cNvSpPr>
            <a:spLocks noGrp="1"/>
          </p:cNvSpPr>
          <p:nvPr>
            <p:ph type="dt" sz="half" idx="10"/>
          </p:nvPr>
        </p:nvSpPr>
        <p:spPr>
          <a:xfrm>
            <a:off x="7077511" y="5410201"/>
            <a:ext cx="2743200" cy="365125"/>
          </a:xfrm>
        </p:spPr>
        <p:txBody>
          <a:bodyPr/>
          <a:lstStyle/>
          <a:p>
            <a:fld id="{48A87A34-81AB-432B-8DAE-1953F412C126}" type="datetimeFigureOut">
              <a:rPr lang="en-US" dirty="0"/>
              <a:t>10/12/2026</a:t>
            </a:fld>
            <a:endParaRPr lang="en-US" dirty="0"/>
          </a:p>
        </p:txBody>
      </p:sp>
      <p:sp>
        <p:nvSpPr>
          <p:cNvPr id="5" name="Footer Placeholder 4"/>
          <p:cNvSpPr>
            <a:spLocks noGrp="1"/>
          </p:cNvSpPr>
          <p:nvPr>
            <p:ph type="ftr" sz="quarter" idx="11"/>
          </p:nvPr>
        </p:nvSpPr>
        <p:spPr>
          <a:xfrm>
            <a:off x="1876424" y="5410201"/>
            <a:ext cx="5124886" cy="365125"/>
          </a:xfrm>
        </p:spPr>
        <p:txBody>
          <a:bodyPr/>
          <a:lstStyle/>
          <a:p>
            <a:endParaRPr lang="en-US" dirty="0"/>
          </a:p>
        </p:txBody>
      </p:sp>
      <p:sp>
        <p:nvSpPr>
          <p:cNvPr id="6" name="Slide Number Placeholder 5"/>
          <p:cNvSpPr>
            <a:spLocks noGrp="1"/>
          </p:cNvSpPr>
          <p:nvPr>
            <p:ph type="sldNum" sz="quarter" idx="12"/>
          </p:nvPr>
        </p:nvSpPr>
        <p:spPr>
          <a:xfrm>
            <a:off x="9896911" y="5410199"/>
            <a:ext cx="771089" cy="365125"/>
          </a:xfrm>
        </p:spPr>
        <p:txBody>
          <a:bodyPr/>
          <a:lstStyle/>
          <a:p>
            <a:fld id="{6D22F896-40B5-4ADD-8801-0D06FADFA095}"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Content Placeholder 2"/>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10/12/2026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1141411" y="1419226"/>
            <a:ext cx="9906000" cy="2852737"/>
          </a:xfrm>
        </p:spPr>
        <p:txBody>
          <a:bodyPr anchor="b">
            <a:normAutofit/>
          </a:bodyPr>
          <a:lstStyle>
            <a:lvl1pPr>
              <a:defRPr sz="3600"/>
            </a:lvl1pPr>
          </a:lstStyle>
          <a:p>
            <a:r>
              <a:rPr lang="ru-RU"/>
              <a:t>Образец заголовка</a:t>
            </a:r>
            <a:endParaRPr lang="en-US" dirty="0"/>
          </a:p>
        </p:txBody>
      </p:sp>
      <p:sp>
        <p:nvSpPr>
          <p:cNvPr id="3" name="Text Placeholder 2"/>
          <p:cNvSpPr>
            <a:spLocks noGrp="1"/>
          </p:cNvSpPr>
          <p:nvPr>
            <p:ph type="body" idx="1"/>
          </p:nvPr>
        </p:nvSpPr>
        <p:spPr>
          <a:xfrm>
            <a:off x="1141411" y="4424362"/>
            <a:ext cx="9906000" cy="1374776"/>
          </a:xfrm>
        </p:spPr>
        <p:txBody>
          <a:bodyPr>
            <a:normAutofit/>
          </a:bodyPr>
          <a:lstStyle>
            <a:lvl1pPr marL="0" indent="0">
              <a:buNone/>
              <a:defRPr sz="1800" cap="all" baseline="0">
                <a:solidFill>
                  <a:schemeClr val="tx1">
                    <a:tint val="75000"/>
                  </a:schemeClr>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fld id="{48A87A34-81AB-432B-8DAE-1953F412C126}" type="datetimeFigureOut">
              <a:rPr lang="en-US" dirty="0"/>
              <a:t>10/12/2026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Content Placeholder 2"/>
          <p:cNvSpPr>
            <a:spLocks noGrp="1"/>
          </p:cNvSpPr>
          <p:nvPr>
            <p:ph sz="half" idx="1"/>
          </p:nvPr>
        </p:nvSpPr>
        <p:spPr>
          <a:xfrm>
            <a:off x="1141410" y="2249486"/>
            <a:ext cx="4878389" cy="3541714"/>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Content Placeholder 3"/>
          <p:cNvSpPr>
            <a:spLocks noGrp="1"/>
          </p:cNvSpPr>
          <p:nvPr>
            <p:ph sz="half" idx="2"/>
          </p:nvPr>
        </p:nvSpPr>
        <p:spPr>
          <a:xfrm>
            <a:off x="6172200" y="2249486"/>
            <a:ext cx="4875211" cy="3541714"/>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Date Placeholder 4"/>
          <p:cNvSpPr>
            <a:spLocks noGrp="1"/>
          </p:cNvSpPr>
          <p:nvPr>
            <p:ph type="dt" sz="half" idx="10"/>
          </p:nvPr>
        </p:nvSpPr>
        <p:spPr/>
        <p:txBody>
          <a:bodyPr/>
          <a:lstStyle/>
          <a:p>
            <a:fld id="{48A87A34-81AB-432B-8DAE-1953F412C126}" type="datetimeFigureOut">
              <a:rPr lang="en-US" dirty="0"/>
              <a:t>10/12/2026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a:xfrm>
            <a:off x="1141411" y="619126"/>
            <a:ext cx="9906000" cy="1477961"/>
          </a:xfrm>
        </p:spPr>
        <p:txBody>
          <a:bodyPr/>
          <a:lstStyle/>
          <a:p>
            <a:r>
              <a:rPr lang="ru-RU"/>
              <a:t>Образец заголовка</a:t>
            </a:r>
            <a:endParaRPr lang="en-US" dirty="0"/>
          </a:p>
        </p:txBody>
      </p:sp>
      <p:sp>
        <p:nvSpPr>
          <p:cNvPr id="3" name="Text Placeholder 2"/>
          <p:cNvSpPr>
            <a:spLocks noGrp="1"/>
          </p:cNvSpPr>
          <p:nvPr>
            <p:ph type="body" idx="1"/>
          </p:nvPr>
        </p:nvSpPr>
        <p:spPr>
          <a:xfrm>
            <a:off x="1370019" y="2249486"/>
            <a:ext cx="4649783" cy="823912"/>
          </a:xfrm>
        </p:spPr>
        <p:txBody>
          <a:bodyPr anchor="b"/>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Content Placeholder 3"/>
          <p:cNvSpPr>
            <a:spLocks noGrp="1"/>
          </p:cNvSpPr>
          <p:nvPr>
            <p:ph sz="half" idx="2"/>
          </p:nvPr>
        </p:nvSpPr>
        <p:spPr>
          <a:xfrm>
            <a:off x="1141410" y="3073397"/>
            <a:ext cx="4878391" cy="2717801"/>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Text Placeholder 4"/>
          <p:cNvSpPr>
            <a:spLocks noGrp="1"/>
          </p:cNvSpPr>
          <p:nvPr>
            <p:ph type="body" sz="quarter" idx="3"/>
          </p:nvPr>
        </p:nvSpPr>
        <p:spPr>
          <a:xfrm>
            <a:off x="6400808" y="2249485"/>
            <a:ext cx="4646602" cy="823912"/>
          </a:xfrm>
        </p:spPr>
        <p:txBody>
          <a:bodyPr anchor="b"/>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Content Placeholder 5"/>
          <p:cNvSpPr>
            <a:spLocks noGrp="1"/>
          </p:cNvSpPr>
          <p:nvPr>
            <p:ph sz="quarter" idx="4"/>
          </p:nvPr>
        </p:nvSpPr>
        <p:spPr>
          <a:xfrm>
            <a:off x="6172200" y="3073397"/>
            <a:ext cx="4875210" cy="2717801"/>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7" name="Date Placeholder 6"/>
          <p:cNvSpPr>
            <a:spLocks noGrp="1"/>
          </p:cNvSpPr>
          <p:nvPr>
            <p:ph type="dt" sz="half" idx="10"/>
          </p:nvPr>
        </p:nvSpPr>
        <p:spPr/>
        <p:txBody>
          <a:bodyPr/>
          <a:lstStyle/>
          <a:p>
            <a:fld id="{48A87A34-81AB-432B-8DAE-1953F412C126}" type="datetimeFigureOut">
              <a:rPr lang="en-US" dirty="0"/>
              <a:t>10/12/2026</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Date Placeholder 2"/>
          <p:cNvSpPr>
            <a:spLocks noGrp="1"/>
          </p:cNvSpPr>
          <p:nvPr>
            <p:ph type="dt" sz="half" idx="10"/>
          </p:nvPr>
        </p:nvSpPr>
        <p:spPr/>
        <p:txBody>
          <a:bodyPr/>
          <a:lstStyle/>
          <a:p>
            <a:fld id="{48A87A34-81AB-432B-8DAE-1953F412C126}" type="datetimeFigureOut">
              <a:rPr lang="en-US" dirty="0"/>
              <a:t>10/12/2026</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8A87A34-81AB-432B-8DAE-1953F412C126}" type="datetimeFigureOut">
              <a:rPr lang="en-US" dirty="0"/>
              <a:t>10/12/2026</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146705" y="609601"/>
            <a:ext cx="3856037" cy="1639884"/>
          </a:xfrm>
        </p:spPr>
        <p:txBody>
          <a:bodyPr anchor="b"/>
          <a:lstStyle>
            <a:lvl1pPr>
              <a:defRPr sz="3200"/>
            </a:lvl1pPr>
          </a:lstStyle>
          <a:p>
            <a:r>
              <a:rPr lang="ru-RU"/>
              <a:t>Образец заголовка</a:t>
            </a:r>
            <a:endParaRPr lang="en-US" dirty="0"/>
          </a:p>
        </p:txBody>
      </p:sp>
      <p:sp>
        <p:nvSpPr>
          <p:cNvPr id="3" name="Content Placeholder 2"/>
          <p:cNvSpPr>
            <a:spLocks noGrp="1"/>
          </p:cNvSpPr>
          <p:nvPr>
            <p:ph idx="1"/>
          </p:nvPr>
        </p:nvSpPr>
        <p:spPr>
          <a:xfrm>
            <a:off x="5156200" y="592666"/>
            <a:ext cx="5891209" cy="5198534"/>
          </a:xfrm>
        </p:spPr>
        <p:txBody>
          <a:bodyPr anchor="ct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Text Placeholder 3"/>
          <p:cNvSpPr>
            <a:spLocks noGrp="1"/>
          </p:cNvSpPr>
          <p:nvPr>
            <p:ph type="body" sz="half" idx="2"/>
          </p:nvPr>
        </p:nvSpPr>
        <p:spPr>
          <a:xfrm>
            <a:off x="1146705" y="2249486"/>
            <a:ext cx="3856037" cy="3541714"/>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Date Placeholder 4"/>
          <p:cNvSpPr>
            <a:spLocks noGrp="1"/>
          </p:cNvSpPr>
          <p:nvPr>
            <p:ph type="dt" sz="half" idx="10"/>
          </p:nvPr>
        </p:nvSpPr>
        <p:spPr/>
        <p:txBody>
          <a:bodyPr/>
          <a:lstStyle/>
          <a:p>
            <a:fld id="{48A87A34-81AB-432B-8DAE-1953F412C126}" type="datetimeFigureOut">
              <a:rPr lang="en-US" dirty="0"/>
              <a:t>10/12/2026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141413" y="609600"/>
            <a:ext cx="5934508" cy="1639886"/>
          </a:xfrm>
        </p:spPr>
        <p:txBody>
          <a:bodyPr anchor="b"/>
          <a:lstStyle>
            <a:lvl1pPr>
              <a:defRPr sz="3200"/>
            </a:lvl1pPr>
          </a:lstStyle>
          <a:p>
            <a:r>
              <a:rPr lang="ru-RU"/>
              <a:t>Образец заголовка</a:t>
            </a:r>
            <a:endParaRPr lang="en-US" dirty="0"/>
          </a:p>
        </p:txBody>
      </p:sp>
      <p:sp>
        <p:nvSpPr>
          <p:cNvPr id="3" name="Picture Placeholder 2"/>
          <p:cNvSpPr>
            <a:spLocks noGrp="1" noChangeAspect="1"/>
          </p:cNvSpPr>
          <p:nvPr>
            <p:ph type="pic" idx="1"/>
          </p:nvPr>
        </p:nvSpPr>
        <p:spPr>
          <a:xfrm>
            <a:off x="7380721" y="609601"/>
            <a:ext cx="3666690" cy="5181599"/>
          </a:xfrm>
          <a:prstGeom prst="round2DiagRect">
            <a:avLst>
              <a:gd name="adj1" fmla="val 5608"/>
              <a:gd name="adj2" fmla="val 0"/>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a:t>Вставка рисунка</a:t>
            </a:r>
            <a:endParaRPr lang="en-US" dirty="0"/>
          </a:p>
        </p:txBody>
      </p:sp>
      <p:sp>
        <p:nvSpPr>
          <p:cNvPr id="4" name="Text Placeholder 3"/>
          <p:cNvSpPr>
            <a:spLocks noGrp="1"/>
          </p:cNvSpPr>
          <p:nvPr>
            <p:ph type="body" sz="half" idx="2"/>
          </p:nvPr>
        </p:nvSpPr>
        <p:spPr>
          <a:xfrm>
            <a:off x="1141410" y="2249486"/>
            <a:ext cx="5934511" cy="3541714"/>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Date Placeholder 4"/>
          <p:cNvSpPr>
            <a:spLocks noGrp="1"/>
          </p:cNvSpPr>
          <p:nvPr>
            <p:ph type="dt" sz="half" idx="10"/>
          </p:nvPr>
        </p:nvSpPr>
        <p:spPr/>
        <p:txBody>
          <a:bodyPr/>
          <a:lstStyle/>
          <a:p>
            <a:fld id="{48A87A34-81AB-432B-8DAE-1953F412C126}" type="datetimeFigureOut">
              <a:rPr lang="en-US" dirty="0"/>
              <a:t>10/12/2026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Панорамная фотография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141410" y="4304664"/>
            <a:ext cx="9912355" cy="819355"/>
          </a:xfrm>
        </p:spPr>
        <p:txBody>
          <a:bodyPr anchor="b">
            <a:normAutofit/>
          </a:bodyPr>
          <a:lstStyle>
            <a:lvl1pPr>
              <a:defRPr sz="3200"/>
            </a:lvl1pPr>
          </a:lstStyle>
          <a:p>
            <a:r>
              <a:rPr lang="ru-RU"/>
              <a:t>Образец заголовка</a:t>
            </a:r>
            <a:endParaRPr lang="en-US" dirty="0"/>
          </a:p>
        </p:txBody>
      </p:sp>
      <p:sp>
        <p:nvSpPr>
          <p:cNvPr id="3" name="Picture Placeholder 2"/>
          <p:cNvSpPr>
            <a:spLocks noGrp="1" noChangeAspect="1"/>
          </p:cNvSpPr>
          <p:nvPr>
            <p:ph type="pic" idx="1"/>
          </p:nvPr>
        </p:nvSpPr>
        <p:spPr>
          <a:xfrm>
            <a:off x="1141411" y="606426"/>
            <a:ext cx="9912354" cy="3299778"/>
          </a:xfrm>
          <a:prstGeom prst="round2DiagRect">
            <a:avLst>
              <a:gd name="adj1" fmla="val 4860"/>
              <a:gd name="adj2" fmla="val 0"/>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3200"/>
            </a:lvl1pPr>
          </a:lstStyle>
          <a:p>
            <a:pPr marL="0" lvl="0" indent="0">
              <a:buNone/>
            </a:pPr>
            <a:r>
              <a:rPr lang="ru-RU"/>
              <a:t>Вставка рисунка</a:t>
            </a:r>
            <a:endParaRPr lang="en-US" dirty="0"/>
          </a:p>
        </p:txBody>
      </p:sp>
      <p:sp>
        <p:nvSpPr>
          <p:cNvPr id="4" name="Text Placeholder 3"/>
          <p:cNvSpPr>
            <a:spLocks noGrp="1"/>
          </p:cNvSpPr>
          <p:nvPr>
            <p:ph type="body" sz="half" idx="2"/>
          </p:nvPr>
        </p:nvSpPr>
        <p:spPr>
          <a:xfrm>
            <a:off x="1141364" y="5124020"/>
            <a:ext cx="9910859" cy="682472"/>
          </a:xfrm>
        </p:spPr>
        <p:txBody>
          <a:bodyP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Date Placeholder 4"/>
          <p:cNvSpPr>
            <a:spLocks noGrp="1"/>
          </p:cNvSpPr>
          <p:nvPr>
            <p:ph type="dt" sz="half" idx="10"/>
          </p:nvPr>
        </p:nvSpPr>
        <p:spPr/>
        <p:txBody>
          <a:bodyPr/>
          <a:lstStyle/>
          <a:p>
            <a:fld id="{48A87A34-81AB-432B-8DAE-1953F412C126}" type="datetimeFigureOut">
              <a:rPr lang="en-US" dirty="0"/>
              <a:t>10/12/2026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1141456" y="609600"/>
            <a:ext cx="9905955" cy="3429000"/>
          </a:xfrm>
        </p:spPr>
        <p:txBody>
          <a:bodyPr anchor="ctr">
            <a:normAutofit/>
          </a:bodyPr>
          <a:lstStyle>
            <a:lvl1pPr>
              <a:defRPr sz="3600"/>
            </a:lvl1pPr>
          </a:lstStyle>
          <a:p>
            <a:r>
              <a:rPr lang="ru-RU"/>
              <a:t>Образец заголовка</a:t>
            </a:r>
            <a:endParaRPr lang="en-US" dirty="0"/>
          </a:p>
        </p:txBody>
      </p:sp>
      <p:sp>
        <p:nvSpPr>
          <p:cNvPr id="4" name="Text Placeholder 3"/>
          <p:cNvSpPr>
            <a:spLocks noGrp="1"/>
          </p:cNvSpPr>
          <p:nvPr>
            <p:ph type="body" sz="half" idx="2"/>
          </p:nvPr>
        </p:nvSpPr>
        <p:spPr>
          <a:xfrm>
            <a:off x="1141410" y="4419599"/>
            <a:ext cx="9904459" cy="1371599"/>
          </a:xfrm>
        </p:spPr>
        <p:txBody>
          <a:bodyPr anchor="ct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Date Placeholder 4"/>
          <p:cNvSpPr>
            <a:spLocks noGrp="1"/>
          </p:cNvSpPr>
          <p:nvPr>
            <p:ph type="dt" sz="half" idx="10"/>
          </p:nvPr>
        </p:nvSpPr>
        <p:spPr/>
        <p:txBody>
          <a:bodyPr/>
          <a:lstStyle/>
          <a:p>
            <a:fld id="{48A87A34-81AB-432B-8DAE-1953F412C126}" type="datetimeFigureOut">
              <a:rPr lang="en-US" dirty="0"/>
              <a:t>10/12/2026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446212" y="609599"/>
            <a:ext cx="9302752" cy="2748429"/>
          </a:xfrm>
        </p:spPr>
        <p:txBody>
          <a:bodyPr anchor="ctr">
            <a:normAutofit/>
          </a:bodyPr>
          <a:lstStyle>
            <a:lvl1pPr>
              <a:defRPr sz="3600"/>
            </a:lvl1pPr>
          </a:lstStyle>
          <a:p>
            <a:r>
              <a:rPr lang="ru-RU"/>
              <a:t>Образец заголовка</a:t>
            </a:r>
            <a:endParaRPr lang="en-US" dirty="0"/>
          </a:p>
        </p:txBody>
      </p:sp>
      <p:sp>
        <p:nvSpPr>
          <p:cNvPr id="12" name="Text Placeholder 3"/>
          <p:cNvSpPr>
            <a:spLocks noGrp="1"/>
          </p:cNvSpPr>
          <p:nvPr>
            <p:ph type="body" sz="half" idx="13"/>
          </p:nvPr>
        </p:nvSpPr>
        <p:spPr>
          <a:xfrm>
            <a:off x="1720644" y="3365557"/>
            <a:ext cx="8752299" cy="54896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4" name="Text Placeholder 3"/>
          <p:cNvSpPr>
            <a:spLocks noGrp="1"/>
          </p:cNvSpPr>
          <p:nvPr>
            <p:ph type="body" sz="half" idx="2"/>
          </p:nvPr>
        </p:nvSpPr>
        <p:spPr>
          <a:xfrm>
            <a:off x="1141411" y="4309919"/>
            <a:ext cx="9906002" cy="1489496"/>
          </a:xfrm>
        </p:spPr>
        <p:txBody>
          <a:bodyPr anchor="ct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Date Placeholder 4"/>
          <p:cNvSpPr>
            <a:spLocks noGrp="1"/>
          </p:cNvSpPr>
          <p:nvPr>
            <p:ph type="dt" sz="half" idx="10"/>
          </p:nvPr>
        </p:nvSpPr>
        <p:spPr/>
        <p:txBody>
          <a:bodyPr/>
          <a:lstStyle/>
          <a:p>
            <a:fld id="{48A87A34-81AB-432B-8DAE-1953F412C126}" type="datetimeFigureOut">
              <a:rPr lang="en-US" dirty="0"/>
              <a:t>10/12/2026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
        <p:nvSpPr>
          <p:cNvPr id="60" name="TextBox 59"/>
          <p:cNvSpPr txBox="1"/>
          <p:nvPr/>
        </p:nvSpPr>
        <p:spPr>
          <a:xfrm>
            <a:off x="903512" y="732394"/>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Trebuchet MS"/>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61" name="TextBox 60"/>
          <p:cNvSpPr txBox="1"/>
          <p:nvPr/>
        </p:nvSpPr>
        <p:spPr>
          <a:xfrm>
            <a:off x="10537370" y="2764972"/>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Trebuchet MS"/>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1141410" y="2134041"/>
            <a:ext cx="9906001" cy="2511835"/>
          </a:xfrm>
        </p:spPr>
        <p:txBody>
          <a:bodyPr anchor="b">
            <a:normAutofit/>
          </a:bodyPr>
          <a:lstStyle>
            <a:lvl1pPr>
              <a:defRPr sz="3600"/>
            </a:lvl1pPr>
          </a:lstStyle>
          <a:p>
            <a:r>
              <a:rPr lang="ru-RU"/>
              <a:t>Образец заголовка</a:t>
            </a:r>
            <a:endParaRPr lang="en-US" dirty="0"/>
          </a:p>
        </p:txBody>
      </p:sp>
      <p:sp>
        <p:nvSpPr>
          <p:cNvPr id="4" name="Text Placeholder 3"/>
          <p:cNvSpPr>
            <a:spLocks noGrp="1"/>
          </p:cNvSpPr>
          <p:nvPr>
            <p:ph type="body" sz="half" idx="2"/>
          </p:nvPr>
        </p:nvSpPr>
        <p:spPr>
          <a:xfrm>
            <a:off x="1141364" y="4657655"/>
            <a:ext cx="9904505" cy="1140644"/>
          </a:xfrm>
        </p:spPr>
        <p:txBody>
          <a:bodyPr anchor="t">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Date Placeholder 4"/>
          <p:cNvSpPr>
            <a:spLocks noGrp="1"/>
          </p:cNvSpPr>
          <p:nvPr>
            <p:ph type="dt" sz="half" idx="10"/>
          </p:nvPr>
        </p:nvSpPr>
        <p:spPr/>
        <p:txBody>
          <a:bodyPr/>
          <a:lstStyle/>
          <a:p>
            <a:fld id="{48A87A34-81AB-432B-8DAE-1953F412C126}" type="datetimeFigureOut">
              <a:rPr lang="en-US" dirty="0"/>
              <a:t>10/12/2026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Три колонки">
    <p:spTree>
      <p:nvGrpSpPr>
        <p:cNvPr id="1" name=""/>
        <p:cNvGrpSpPr/>
        <p:nvPr/>
      </p:nvGrpSpPr>
      <p:grpSpPr>
        <a:xfrm>
          <a:off x="0" y="0"/>
          <a:ext cx="0" cy="0"/>
          <a:chOff x="0" y="0"/>
          <a:chExt cx="0" cy="0"/>
        </a:xfrm>
      </p:grpSpPr>
      <p:sp>
        <p:nvSpPr>
          <p:cNvPr id="15" name="Title 1"/>
          <p:cNvSpPr>
            <a:spLocks noGrp="1"/>
          </p:cNvSpPr>
          <p:nvPr>
            <p:ph type="title"/>
          </p:nvPr>
        </p:nvSpPr>
        <p:spPr>
          <a:xfrm>
            <a:off x="1141413" y="609600"/>
            <a:ext cx="9905998" cy="1905000"/>
          </a:xfrm>
        </p:spPr>
        <p:txBody>
          <a:bodyPr/>
          <a:lstStyle/>
          <a:p>
            <a:r>
              <a:rPr lang="ru-RU"/>
              <a:t>Образец заголовка</a:t>
            </a:r>
            <a:endParaRPr lang="en-US" dirty="0"/>
          </a:p>
        </p:txBody>
      </p:sp>
      <p:sp>
        <p:nvSpPr>
          <p:cNvPr id="7" name="Text Placeholder 2"/>
          <p:cNvSpPr>
            <a:spLocks noGrp="1"/>
          </p:cNvSpPr>
          <p:nvPr>
            <p:ph type="body" idx="1"/>
          </p:nvPr>
        </p:nvSpPr>
        <p:spPr>
          <a:xfrm>
            <a:off x="1141410" y="2674463"/>
            <a:ext cx="3196899"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8" name="Text Placeholder 3"/>
          <p:cNvSpPr>
            <a:spLocks noGrp="1"/>
          </p:cNvSpPr>
          <p:nvPr>
            <p:ph type="body" sz="half" idx="15"/>
          </p:nvPr>
        </p:nvSpPr>
        <p:spPr>
          <a:xfrm>
            <a:off x="1127918" y="3360263"/>
            <a:ext cx="3208735"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9" name="Text Placeholder 4"/>
          <p:cNvSpPr>
            <a:spLocks noGrp="1"/>
          </p:cNvSpPr>
          <p:nvPr>
            <p:ph type="body" sz="quarter" idx="3"/>
          </p:nvPr>
        </p:nvSpPr>
        <p:spPr>
          <a:xfrm>
            <a:off x="4514766" y="2677635"/>
            <a:ext cx="3184385"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10" name="Text Placeholder 3"/>
          <p:cNvSpPr>
            <a:spLocks noGrp="1"/>
          </p:cNvSpPr>
          <p:nvPr>
            <p:ph type="body" sz="half" idx="16"/>
          </p:nvPr>
        </p:nvSpPr>
        <p:spPr>
          <a:xfrm>
            <a:off x="4504213" y="3363435"/>
            <a:ext cx="3195830"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11" name="Text Placeholder 4"/>
          <p:cNvSpPr>
            <a:spLocks noGrp="1"/>
          </p:cNvSpPr>
          <p:nvPr>
            <p:ph type="body" sz="quarter" idx="13"/>
          </p:nvPr>
        </p:nvSpPr>
        <p:spPr>
          <a:xfrm>
            <a:off x="7852442" y="2674463"/>
            <a:ext cx="3194968"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12" name="Text Placeholder 3"/>
          <p:cNvSpPr>
            <a:spLocks noGrp="1"/>
          </p:cNvSpPr>
          <p:nvPr>
            <p:ph type="body" sz="half" idx="17"/>
          </p:nvPr>
        </p:nvSpPr>
        <p:spPr>
          <a:xfrm>
            <a:off x="7852442" y="3360263"/>
            <a:ext cx="3194968"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3" name="Date Placeholder 2"/>
          <p:cNvSpPr>
            <a:spLocks noGrp="1"/>
          </p:cNvSpPr>
          <p:nvPr>
            <p:ph type="dt" sz="half" idx="10"/>
          </p:nvPr>
        </p:nvSpPr>
        <p:spPr/>
        <p:txBody>
          <a:bodyPr/>
          <a:lstStyle/>
          <a:p>
            <a:fld id="{48A87A34-81AB-432B-8DAE-1953F412C126}" type="datetimeFigureOut">
              <a:rPr lang="en-US" dirty="0"/>
              <a:t>10/12/2026</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Столбец с тремя рисунками">
    <p:spTree>
      <p:nvGrpSpPr>
        <p:cNvPr id="1" name=""/>
        <p:cNvGrpSpPr/>
        <p:nvPr/>
      </p:nvGrpSpPr>
      <p:grpSpPr>
        <a:xfrm>
          <a:off x="0" y="0"/>
          <a:ext cx="0" cy="0"/>
          <a:chOff x="0" y="0"/>
          <a:chExt cx="0" cy="0"/>
        </a:xfrm>
      </p:grpSpPr>
      <p:sp>
        <p:nvSpPr>
          <p:cNvPr id="30" name="Title 1"/>
          <p:cNvSpPr>
            <a:spLocks noGrp="1"/>
          </p:cNvSpPr>
          <p:nvPr>
            <p:ph type="title"/>
          </p:nvPr>
        </p:nvSpPr>
        <p:spPr>
          <a:xfrm>
            <a:off x="1141411" y="609600"/>
            <a:ext cx="9905999" cy="1905000"/>
          </a:xfrm>
        </p:spPr>
        <p:txBody>
          <a:bodyPr/>
          <a:lstStyle/>
          <a:p>
            <a:r>
              <a:rPr lang="ru-RU"/>
              <a:t>Образец заголовка</a:t>
            </a:r>
            <a:endParaRPr lang="en-US" dirty="0"/>
          </a:p>
        </p:txBody>
      </p:sp>
      <p:sp>
        <p:nvSpPr>
          <p:cNvPr id="19" name="Text Placeholder 2"/>
          <p:cNvSpPr>
            <a:spLocks noGrp="1"/>
          </p:cNvSpPr>
          <p:nvPr>
            <p:ph type="body" idx="1"/>
          </p:nvPr>
        </p:nvSpPr>
        <p:spPr>
          <a:xfrm>
            <a:off x="1141413" y="4404596"/>
            <a:ext cx="3195240"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20" name="Picture Placeholder 2"/>
          <p:cNvSpPr>
            <a:spLocks noGrp="1" noChangeAspect="1"/>
          </p:cNvSpPr>
          <p:nvPr>
            <p:ph type="pic" idx="15"/>
          </p:nvPr>
        </p:nvSpPr>
        <p:spPr>
          <a:xfrm>
            <a:off x="1141413" y="2666998"/>
            <a:ext cx="3195240"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ru-RU"/>
              <a:t>Вставка рисунка</a:t>
            </a:r>
            <a:endParaRPr lang="en-US" dirty="0"/>
          </a:p>
        </p:txBody>
      </p:sp>
      <p:sp>
        <p:nvSpPr>
          <p:cNvPr id="21" name="Text Placeholder 3"/>
          <p:cNvSpPr>
            <a:spLocks noGrp="1"/>
          </p:cNvSpPr>
          <p:nvPr>
            <p:ph type="body" sz="half" idx="18"/>
          </p:nvPr>
        </p:nvSpPr>
        <p:spPr>
          <a:xfrm>
            <a:off x="1141413" y="4980858"/>
            <a:ext cx="3195240" cy="81784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22" name="Text Placeholder 4"/>
          <p:cNvSpPr>
            <a:spLocks noGrp="1"/>
          </p:cNvSpPr>
          <p:nvPr>
            <p:ph type="body" sz="quarter" idx="3"/>
          </p:nvPr>
        </p:nvSpPr>
        <p:spPr>
          <a:xfrm>
            <a:off x="4489053" y="4404596"/>
            <a:ext cx="3200400"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23" name="Picture Placeholder 2"/>
          <p:cNvSpPr>
            <a:spLocks noGrp="1" noChangeAspect="1"/>
          </p:cNvSpPr>
          <p:nvPr>
            <p:ph type="pic" idx="21"/>
          </p:nvPr>
        </p:nvSpPr>
        <p:spPr>
          <a:xfrm>
            <a:off x="4489053" y="2666998"/>
            <a:ext cx="3198940"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ru-RU"/>
              <a:t>Вставка рисунка</a:t>
            </a:r>
            <a:endParaRPr lang="en-US" dirty="0"/>
          </a:p>
        </p:txBody>
      </p:sp>
      <p:sp>
        <p:nvSpPr>
          <p:cNvPr id="24" name="Text Placeholder 3"/>
          <p:cNvSpPr>
            <a:spLocks noGrp="1"/>
          </p:cNvSpPr>
          <p:nvPr>
            <p:ph type="body" sz="half" idx="19"/>
          </p:nvPr>
        </p:nvSpPr>
        <p:spPr>
          <a:xfrm>
            <a:off x="4487593" y="4980857"/>
            <a:ext cx="3200400" cy="81034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25" name="Text Placeholder 4"/>
          <p:cNvSpPr>
            <a:spLocks noGrp="1"/>
          </p:cNvSpPr>
          <p:nvPr>
            <p:ph type="body" sz="quarter" idx="13"/>
          </p:nvPr>
        </p:nvSpPr>
        <p:spPr>
          <a:xfrm>
            <a:off x="7852567" y="4404595"/>
            <a:ext cx="3190741"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26" name="Picture Placeholder 2"/>
          <p:cNvSpPr>
            <a:spLocks noGrp="1" noChangeAspect="1"/>
          </p:cNvSpPr>
          <p:nvPr>
            <p:ph type="pic" idx="22"/>
          </p:nvPr>
        </p:nvSpPr>
        <p:spPr>
          <a:xfrm>
            <a:off x="7852442" y="2666998"/>
            <a:ext cx="3194969"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ru-RU"/>
              <a:t>Вставка рисунка</a:t>
            </a:r>
            <a:endParaRPr lang="en-US" dirty="0"/>
          </a:p>
        </p:txBody>
      </p:sp>
      <p:sp>
        <p:nvSpPr>
          <p:cNvPr id="27" name="Text Placeholder 3"/>
          <p:cNvSpPr>
            <a:spLocks noGrp="1"/>
          </p:cNvSpPr>
          <p:nvPr>
            <p:ph type="body" sz="half" idx="20"/>
          </p:nvPr>
        </p:nvSpPr>
        <p:spPr>
          <a:xfrm>
            <a:off x="7852442" y="4980854"/>
            <a:ext cx="3194968" cy="810345"/>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3" name="Date Placeholder 2"/>
          <p:cNvSpPr>
            <a:spLocks noGrp="1"/>
          </p:cNvSpPr>
          <p:nvPr>
            <p:ph type="dt" sz="half" idx="10"/>
          </p:nvPr>
        </p:nvSpPr>
        <p:spPr/>
        <p:txBody>
          <a:bodyPr/>
          <a:lstStyle/>
          <a:p>
            <a:fld id="{48A87A34-81AB-432B-8DAE-1953F412C126}" type="datetimeFigureOut">
              <a:rPr lang="en-US" dirty="0"/>
              <a:t>10/12/2026</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Vertical Text Placeholder 2"/>
          <p:cNvSpPr>
            <a:spLocks noGrp="1"/>
          </p:cNvSpPr>
          <p:nvPr>
            <p:ph type="body" orient="vert" idx="1"/>
          </p:nvPr>
        </p:nvSpPr>
        <p:spPr/>
        <p:txBody>
          <a:bodyPr vert="eaVert" ancho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10/12/2026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042400" y="609599"/>
            <a:ext cx="2005011" cy="5181601"/>
          </a:xfrm>
        </p:spPr>
        <p:txBody>
          <a:bodyPr vert="eaVert"/>
          <a:lstStyle/>
          <a:p>
            <a:r>
              <a:rPr lang="ru-RU"/>
              <a:t>Образец заголовка</a:t>
            </a:r>
            <a:endParaRPr lang="en-US" dirty="0"/>
          </a:p>
        </p:txBody>
      </p:sp>
      <p:sp>
        <p:nvSpPr>
          <p:cNvPr id="3" name="Vertical Text Placeholder 2"/>
          <p:cNvSpPr>
            <a:spLocks noGrp="1"/>
          </p:cNvSpPr>
          <p:nvPr>
            <p:ph type="body" orient="vert" idx="1"/>
          </p:nvPr>
        </p:nvSpPr>
        <p:spPr>
          <a:xfrm>
            <a:off x="1141410" y="609599"/>
            <a:ext cx="7748590" cy="5181601"/>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10/12/2026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5">
            <a:lumMod val="60000"/>
            <a:lumOff val="40000"/>
          </a:schemeClr>
        </a:solidFill>
        <a:effectLst/>
      </p:bgPr>
    </p:bg>
    <p:spTree>
      <p:nvGrpSpPr>
        <p:cNvPr id="1" name=""/>
        <p:cNvGrpSpPr/>
        <p:nvPr/>
      </p:nvGrpSpPr>
      <p:grpSpPr>
        <a:xfrm>
          <a:off x="0" y="0"/>
          <a:ext cx="0" cy="0"/>
          <a:chOff x="0" y="0"/>
          <a:chExt cx="0" cy="0"/>
        </a:xfrm>
      </p:grpSpPr>
      <p:pic>
        <p:nvPicPr>
          <p:cNvPr id="7" name="Picture 2" descr="\\DROBO-FS\QuickDrops\JB\PPTX NG\Droplets\LightingOverlay.png"/>
          <p:cNvPicPr>
            <a:picLocks noChangeAspect="1" noChangeArrowheads="1"/>
          </p:cNvPicPr>
          <p:nvPr/>
        </p:nvPicPr>
        <p:blipFill>
          <a:blip r:embed="rId19">
            <a:alphaModFix amt="30000"/>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a14="http://schemas.microsoft.com/office/drawing/2010/main">
                <a:solidFill>
                  <a:srgbClr val="FFFFFF"/>
                </a:solidFill>
              </a14:hiddenFill>
            </a:ext>
          </a:extLst>
        </p:spPr>
      </p:pic>
      <p:grpSp>
        <p:nvGrpSpPr>
          <p:cNvPr id="8" name="Group 7"/>
          <p:cNvGrpSpPr/>
          <p:nvPr/>
        </p:nvGrpSpPr>
        <p:grpSpPr>
          <a:xfrm>
            <a:off x="-14288" y="0"/>
            <a:ext cx="12053888" cy="6858001"/>
            <a:chOff x="-14288" y="0"/>
            <a:chExt cx="12053888" cy="6858001"/>
          </a:xfrm>
        </p:grpSpPr>
        <p:grpSp>
          <p:nvGrpSpPr>
            <p:cNvPr id="9" name="Group 8"/>
            <p:cNvGrpSpPr/>
            <p:nvPr/>
          </p:nvGrpSpPr>
          <p:grpSpPr>
            <a:xfrm>
              <a:off x="-14288" y="0"/>
              <a:ext cx="1220788" cy="6858001"/>
              <a:chOff x="-14288" y="0"/>
              <a:chExt cx="1220788" cy="6858001"/>
            </a:xfrm>
            <a:gradFill flip="none" rotWithShape="1">
              <a:gsLst>
                <a:gs pos="0">
                  <a:schemeClr val="tx2"/>
                </a:gs>
                <a:gs pos="100000">
                  <a:schemeClr val="bg2">
                    <a:lumMod val="60000"/>
                    <a:lumOff val="40000"/>
                  </a:schemeClr>
                </a:gs>
              </a:gsLst>
              <a:lin ang="5400000" scaled="0"/>
              <a:tileRect/>
            </a:gradFill>
          </p:grpSpPr>
          <p:sp>
            <p:nvSpPr>
              <p:cNvPr id="21" name="Rectangle 5"/>
              <p:cNvSpPr>
                <a:spLocks noChangeArrowheads="1"/>
              </p:cNvSpPr>
              <p:nvPr/>
            </p:nvSpPr>
            <p:spPr bwMode="auto">
              <a:xfrm>
                <a:off x="114300" y="4763"/>
                <a:ext cx="23813" cy="21812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sp>
          <p:sp>
            <p:nvSpPr>
              <p:cNvPr id="22" name="Freeform 6"/>
              <p:cNvSpPr>
                <a:spLocks noEditPoints="1"/>
              </p:cNvSpPr>
              <p:nvPr/>
            </p:nvSpPr>
            <p:spPr bwMode="auto">
              <a:xfrm>
                <a:off x="33337"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3" name="Freeform 7"/>
              <p:cNvSpPr>
                <a:spLocks noEditPoints="1"/>
              </p:cNvSpPr>
              <p:nvPr/>
            </p:nvSpPr>
            <p:spPr bwMode="auto">
              <a:xfrm>
                <a:off x="28575"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4" name="Freeform 8"/>
              <p:cNvSpPr/>
              <p:nvPr/>
            </p:nvSpPr>
            <p:spPr bwMode="auto">
              <a:xfrm>
                <a:off x="200025" y="4763"/>
                <a:ext cx="369888" cy="1811338"/>
              </a:xfrm>
              <a:custGeom>
                <a:avLst/>
                <a:gdLst/>
                <a:ahLst/>
                <a:cxnLst/>
                <a:rect l="0" t="0" r="r" b="b"/>
                <a:pathLst>
                  <a:path w="233" h="1141">
                    <a:moveTo>
                      <a:pt x="218" y="1141"/>
                    </a:moveTo>
                    <a:lnTo>
                      <a:pt x="0" y="626"/>
                    </a:lnTo>
                    <a:lnTo>
                      <a:pt x="0" y="0"/>
                    </a:lnTo>
                    <a:lnTo>
                      <a:pt x="15" y="0"/>
                    </a:lnTo>
                    <a:lnTo>
                      <a:pt x="15" y="623"/>
                    </a:lnTo>
                    <a:lnTo>
                      <a:pt x="233" y="1135"/>
                    </a:lnTo>
                    <a:lnTo>
                      <a:pt x="218" y="114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5" name="Freeform 9"/>
              <p:cNvSpPr>
                <a:spLocks noEditPoints="1"/>
              </p:cNvSpPr>
              <p:nvPr/>
            </p:nvSpPr>
            <p:spPr bwMode="auto">
              <a:xfrm>
                <a:off x="503237" y="1801813"/>
                <a:ext cx="190500" cy="188913"/>
              </a:xfrm>
              <a:custGeom>
                <a:avLst/>
                <a:gdLst/>
                <a:ahLst/>
                <a:cxnLst/>
                <a:rect l="0" t="0" r="r" b="b"/>
                <a:pathLst>
                  <a:path w="40" h="40">
                    <a:moveTo>
                      <a:pt x="20" y="40"/>
                    </a:moveTo>
                    <a:cubicBezTo>
                      <a:pt x="9" y="40"/>
                      <a:pt x="0" y="31"/>
                      <a:pt x="0" y="20"/>
                    </a:cubicBezTo>
                    <a:cubicBezTo>
                      <a:pt x="0" y="9"/>
                      <a:pt x="9" y="0"/>
                      <a:pt x="20" y="0"/>
                    </a:cubicBezTo>
                    <a:cubicBezTo>
                      <a:pt x="33" y="0"/>
                      <a:pt x="40" y="6"/>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9"/>
                      <a:pt x="31"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6" name="Freeform 10"/>
              <p:cNvSpPr/>
              <p:nvPr/>
            </p:nvSpPr>
            <p:spPr bwMode="auto">
              <a:xfrm>
                <a:off x="285750" y="4763"/>
                <a:ext cx="369888" cy="1430338"/>
              </a:xfrm>
              <a:custGeom>
                <a:avLst/>
                <a:gdLst/>
                <a:ahLst/>
                <a:cxnLst/>
                <a:rect l="0" t="0" r="r" b="b"/>
                <a:pathLst>
                  <a:path w="233" h="901">
                    <a:moveTo>
                      <a:pt x="221" y="901"/>
                    </a:moveTo>
                    <a:lnTo>
                      <a:pt x="0" y="383"/>
                    </a:lnTo>
                    <a:lnTo>
                      <a:pt x="0" y="0"/>
                    </a:lnTo>
                    <a:lnTo>
                      <a:pt x="18" y="0"/>
                    </a:lnTo>
                    <a:lnTo>
                      <a:pt x="18" y="380"/>
                    </a:lnTo>
                    <a:lnTo>
                      <a:pt x="233" y="895"/>
                    </a:lnTo>
                    <a:lnTo>
                      <a:pt x="221" y="90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7" name="Freeform 11"/>
              <p:cNvSpPr/>
              <p:nvPr/>
            </p:nvSpPr>
            <p:spPr bwMode="auto">
              <a:xfrm>
                <a:off x="546100"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8" name="Freeform 12"/>
              <p:cNvSpPr>
                <a:spLocks noEditPoints="1"/>
              </p:cNvSpPr>
              <p:nvPr/>
            </p:nvSpPr>
            <p:spPr bwMode="auto">
              <a:xfrm>
                <a:off x="588962" y="1420813"/>
                <a:ext cx="190500" cy="190500"/>
              </a:xfrm>
              <a:custGeom>
                <a:avLst/>
                <a:gdLst/>
                <a:ahLst/>
                <a:cxnLst/>
                <a:rect l="0" t="0" r="r" b="b"/>
                <a:pathLst>
                  <a:path w="40" h="40">
                    <a:moveTo>
                      <a:pt x="20" y="40"/>
                    </a:moveTo>
                    <a:cubicBezTo>
                      <a:pt x="9" y="40"/>
                      <a:pt x="0" y="31"/>
                      <a:pt x="0" y="20"/>
                    </a:cubicBezTo>
                    <a:cubicBezTo>
                      <a:pt x="0" y="9"/>
                      <a:pt x="9" y="0"/>
                      <a:pt x="20" y="0"/>
                    </a:cubicBezTo>
                    <a:cubicBezTo>
                      <a:pt x="33" y="0"/>
                      <a:pt x="40" y="7"/>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9"/>
                      <a:pt x="31"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9" name="Freeform 13"/>
              <p:cNvSpPr>
                <a:spLocks noEditPoints="1"/>
              </p:cNvSpPr>
              <p:nvPr/>
            </p:nvSpPr>
            <p:spPr bwMode="auto">
              <a:xfrm>
                <a:off x="588962"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0" name="Freeform 14"/>
              <p:cNvSpPr/>
              <p:nvPr/>
            </p:nvSpPr>
            <p:spPr bwMode="auto">
              <a:xfrm>
                <a:off x="641350" y="0"/>
                <a:ext cx="422275" cy="527050"/>
              </a:xfrm>
              <a:custGeom>
                <a:avLst/>
                <a:gdLst/>
                <a:ahLst/>
                <a:cxnLst/>
                <a:rect l="0" t="0" r="r" b="b"/>
                <a:pathLst>
                  <a:path w="266" h="332">
                    <a:moveTo>
                      <a:pt x="257" y="332"/>
                    </a:moveTo>
                    <a:lnTo>
                      <a:pt x="48" y="123"/>
                    </a:lnTo>
                    <a:lnTo>
                      <a:pt x="0" y="6"/>
                    </a:lnTo>
                    <a:lnTo>
                      <a:pt x="15" y="0"/>
                    </a:lnTo>
                    <a:lnTo>
                      <a:pt x="63" y="114"/>
                    </a:lnTo>
                    <a:lnTo>
                      <a:pt x="266" y="320"/>
                    </a:lnTo>
                    <a:lnTo>
                      <a:pt x="257" y="3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1" name="Freeform 15"/>
              <p:cNvSpPr>
                <a:spLocks noEditPoints="1"/>
              </p:cNvSpPr>
              <p:nvPr/>
            </p:nvSpPr>
            <p:spPr bwMode="auto">
              <a:xfrm>
                <a:off x="1020762"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2" name="Line 16"/>
              <p:cNvSpPr>
                <a:spLocks noChangeShapeType="1"/>
              </p:cNvSpPr>
              <p:nvPr/>
            </p:nvSpPr>
            <p:spPr bwMode="auto">
              <a:xfrm>
                <a:off x="-4763" y="9525"/>
                <a:ext cx="0" cy="0"/>
              </a:xfrm>
              <a:prstGeom prst="line">
                <a:avLst/>
              </a:prstGeom>
              <a:grpFill/>
              <a:ln w="15" cap="flat">
                <a:solidFill>
                  <a:srgbClr val="FFFFFF"/>
                </a:solidFill>
                <a:prstDash val="solid"/>
                <a:miter lim="800000"/>
                <a:headEnd/>
                <a:tailEnd/>
              </a:ln>
            </p:spPr>
          </p:sp>
          <p:sp>
            <p:nvSpPr>
              <p:cNvPr id="33" name="Freeform 17"/>
              <p:cNvSpPr/>
              <p:nvPr/>
            </p:nvSpPr>
            <p:spPr bwMode="auto">
              <a:xfrm>
                <a:off x="9525" y="1801813"/>
                <a:ext cx="123825" cy="127000"/>
              </a:xfrm>
              <a:custGeom>
                <a:avLst/>
                <a:gdLst/>
                <a:ahLst/>
                <a:cxnLst/>
                <a:rect l="0" t="0" r="r" b="b"/>
                <a:pathLst>
                  <a:path w="78" h="80">
                    <a:moveTo>
                      <a:pt x="6" y="80"/>
                    </a:moveTo>
                    <a:lnTo>
                      <a:pt x="0" y="71"/>
                    </a:lnTo>
                    <a:lnTo>
                      <a:pt x="69" y="0"/>
                    </a:lnTo>
                    <a:lnTo>
                      <a:pt x="78" y="9"/>
                    </a:lnTo>
                    <a:lnTo>
                      <a:pt x="6" y="8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4" name="Freeform 18"/>
              <p:cNvSpPr/>
              <p:nvPr/>
            </p:nvSpPr>
            <p:spPr bwMode="auto">
              <a:xfrm>
                <a:off x="-9525" y="3549650"/>
                <a:ext cx="147638" cy="481013"/>
              </a:xfrm>
              <a:custGeom>
                <a:avLst/>
                <a:gdLst/>
                <a:ahLst/>
                <a:cxnLst/>
                <a:rect l="0" t="0" r="r" b="b"/>
                <a:pathLst>
                  <a:path w="93" h="303">
                    <a:moveTo>
                      <a:pt x="93" y="303"/>
                    </a:moveTo>
                    <a:lnTo>
                      <a:pt x="78" y="303"/>
                    </a:lnTo>
                    <a:lnTo>
                      <a:pt x="78" y="78"/>
                    </a:lnTo>
                    <a:lnTo>
                      <a:pt x="0" y="12"/>
                    </a:lnTo>
                    <a:lnTo>
                      <a:pt x="12" y="0"/>
                    </a:lnTo>
                    <a:lnTo>
                      <a:pt x="93" y="69"/>
                    </a:lnTo>
                    <a:lnTo>
                      <a:pt x="93" y="30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5" name="Freeform 19"/>
              <p:cNvSpPr/>
              <p:nvPr/>
            </p:nvSpPr>
            <p:spPr bwMode="auto">
              <a:xfrm>
                <a:off x="128587"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6" name="Freeform 20"/>
              <p:cNvSpPr>
                <a:spLocks noEditPoints="1"/>
              </p:cNvSpPr>
              <p:nvPr/>
            </p:nvSpPr>
            <p:spPr bwMode="auto">
              <a:xfrm>
                <a:off x="204787" y="1849438"/>
                <a:ext cx="114300" cy="107950"/>
              </a:xfrm>
              <a:custGeom>
                <a:avLst/>
                <a:gdLst/>
                <a:ahLst/>
                <a:cxnLst/>
                <a:rect l="0" t="0" r="r" b="b"/>
                <a:pathLst>
                  <a:path w="24" h="23">
                    <a:moveTo>
                      <a:pt x="12" y="23"/>
                    </a:moveTo>
                    <a:cubicBezTo>
                      <a:pt x="6" y="23"/>
                      <a:pt x="0" y="18"/>
                      <a:pt x="0" y="12"/>
                    </a:cubicBezTo>
                    <a:cubicBezTo>
                      <a:pt x="0" y="5"/>
                      <a:pt x="6" y="0"/>
                      <a:pt x="12" y="0"/>
                    </a:cubicBezTo>
                    <a:cubicBezTo>
                      <a:pt x="18" y="0"/>
                      <a:pt x="24" y="5"/>
                      <a:pt x="24" y="12"/>
                    </a:cubicBezTo>
                    <a:cubicBezTo>
                      <a:pt x="24" y="18"/>
                      <a:pt x="18" y="23"/>
                      <a:pt x="12" y="23"/>
                    </a:cubicBezTo>
                    <a:close/>
                    <a:moveTo>
                      <a:pt x="12" y="4"/>
                    </a:moveTo>
                    <a:cubicBezTo>
                      <a:pt x="8" y="4"/>
                      <a:pt x="4" y="8"/>
                      <a:pt x="4" y="12"/>
                    </a:cubicBezTo>
                    <a:cubicBezTo>
                      <a:pt x="4" y="16"/>
                      <a:pt x="8" y="19"/>
                      <a:pt x="12" y="19"/>
                    </a:cubicBezTo>
                    <a:cubicBezTo>
                      <a:pt x="16" y="19"/>
                      <a:pt x="20" y="16"/>
                      <a:pt x="20" y="12"/>
                    </a:cubicBezTo>
                    <a:cubicBezTo>
                      <a:pt x="20" y="8"/>
                      <a:pt x="16" y="4"/>
                      <a:pt x="12"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7" name="Rectangle 21"/>
              <p:cNvSpPr>
                <a:spLocks noChangeArrowheads="1"/>
              </p:cNvSpPr>
              <p:nvPr/>
            </p:nvSpPr>
            <p:spPr bwMode="auto">
              <a:xfrm>
                <a:off x="133350" y="4662488"/>
                <a:ext cx="23813" cy="21812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sp>
          <p:sp>
            <p:nvSpPr>
              <p:cNvPr id="38" name="Freeform 22"/>
              <p:cNvSpPr/>
              <p:nvPr/>
            </p:nvSpPr>
            <p:spPr bwMode="auto">
              <a:xfrm>
                <a:off x="223837" y="5041900"/>
                <a:ext cx="369888" cy="1801813"/>
              </a:xfrm>
              <a:custGeom>
                <a:avLst/>
                <a:gdLst/>
                <a:ahLst/>
                <a:cxnLst/>
                <a:rect l="0" t="0" r="r" b="b"/>
                <a:pathLst>
                  <a:path w="233" h="1135">
                    <a:moveTo>
                      <a:pt x="15" y="1135"/>
                    </a:moveTo>
                    <a:lnTo>
                      <a:pt x="0" y="1135"/>
                    </a:lnTo>
                    <a:lnTo>
                      <a:pt x="0" y="515"/>
                    </a:lnTo>
                    <a:lnTo>
                      <a:pt x="0" y="512"/>
                    </a:lnTo>
                    <a:lnTo>
                      <a:pt x="218" y="0"/>
                    </a:lnTo>
                    <a:lnTo>
                      <a:pt x="233" y="6"/>
                    </a:lnTo>
                    <a:lnTo>
                      <a:pt x="15" y="518"/>
                    </a:lnTo>
                    <a:lnTo>
                      <a:pt x="15" y="113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9" name="Freeform 23"/>
              <p:cNvSpPr>
                <a:spLocks noEditPoints="1"/>
              </p:cNvSpPr>
              <p:nvPr/>
            </p:nvSpPr>
            <p:spPr bwMode="auto">
              <a:xfrm>
                <a:off x="52387"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0" name="Freeform 24"/>
              <p:cNvSpPr/>
              <p:nvPr/>
            </p:nvSpPr>
            <p:spPr bwMode="auto">
              <a:xfrm>
                <a:off x="-14288" y="5627688"/>
                <a:ext cx="85725" cy="1216025"/>
              </a:xfrm>
              <a:custGeom>
                <a:avLst/>
                <a:gdLst/>
                <a:ahLst/>
                <a:cxnLst/>
                <a:rect l="0" t="0" r="r" b="b"/>
                <a:pathLst>
                  <a:path w="54" h="766">
                    <a:moveTo>
                      <a:pt x="54" y="766"/>
                    </a:moveTo>
                    <a:lnTo>
                      <a:pt x="36" y="766"/>
                    </a:lnTo>
                    <a:lnTo>
                      <a:pt x="36" y="149"/>
                    </a:lnTo>
                    <a:lnTo>
                      <a:pt x="0" y="3"/>
                    </a:lnTo>
                    <a:lnTo>
                      <a:pt x="18" y="0"/>
                    </a:lnTo>
                    <a:lnTo>
                      <a:pt x="54" y="146"/>
                    </a:lnTo>
                    <a:lnTo>
                      <a:pt x="54" y="76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1" name="Freeform 25"/>
              <p:cNvSpPr>
                <a:spLocks noEditPoints="1"/>
              </p:cNvSpPr>
              <p:nvPr/>
            </p:nvSpPr>
            <p:spPr bwMode="auto">
              <a:xfrm>
                <a:off x="527050"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2" name="Freeform 26"/>
              <p:cNvSpPr/>
              <p:nvPr/>
            </p:nvSpPr>
            <p:spPr bwMode="auto">
              <a:xfrm>
                <a:off x="309562" y="5422900"/>
                <a:ext cx="374650" cy="1425575"/>
              </a:xfrm>
              <a:custGeom>
                <a:avLst/>
                <a:gdLst/>
                <a:ahLst/>
                <a:cxnLst/>
                <a:rect l="0" t="0" r="r" b="b"/>
                <a:pathLst>
                  <a:path w="236" h="898">
                    <a:moveTo>
                      <a:pt x="18" y="898"/>
                    </a:moveTo>
                    <a:lnTo>
                      <a:pt x="0" y="898"/>
                    </a:lnTo>
                    <a:lnTo>
                      <a:pt x="0" y="515"/>
                    </a:lnTo>
                    <a:lnTo>
                      <a:pt x="3" y="512"/>
                    </a:lnTo>
                    <a:lnTo>
                      <a:pt x="221" y="0"/>
                    </a:lnTo>
                    <a:lnTo>
                      <a:pt x="236" y="6"/>
                    </a:lnTo>
                    <a:lnTo>
                      <a:pt x="18" y="518"/>
                    </a:lnTo>
                    <a:lnTo>
                      <a:pt x="18" y="89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3" name="Freeform 27"/>
              <p:cNvSpPr/>
              <p:nvPr/>
            </p:nvSpPr>
            <p:spPr bwMode="auto">
              <a:xfrm>
                <a:off x="569912"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4" name="Freeform 28"/>
              <p:cNvSpPr>
                <a:spLocks noEditPoints="1"/>
              </p:cNvSpPr>
              <p:nvPr/>
            </p:nvSpPr>
            <p:spPr bwMode="auto">
              <a:xfrm>
                <a:off x="612775"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5" name="Freeform 29"/>
              <p:cNvSpPr>
                <a:spLocks noEditPoints="1"/>
              </p:cNvSpPr>
              <p:nvPr/>
            </p:nvSpPr>
            <p:spPr bwMode="auto">
              <a:xfrm>
                <a:off x="612775"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6" name="Freeform 30"/>
              <p:cNvSpPr/>
              <p:nvPr/>
            </p:nvSpPr>
            <p:spPr bwMode="auto">
              <a:xfrm>
                <a:off x="669925" y="6330950"/>
                <a:ext cx="417513" cy="517525"/>
              </a:xfrm>
              <a:custGeom>
                <a:avLst/>
                <a:gdLst/>
                <a:ahLst/>
                <a:cxnLst/>
                <a:rect l="0" t="0" r="r" b="b"/>
                <a:pathLst>
                  <a:path w="263" h="326">
                    <a:moveTo>
                      <a:pt x="15" y="326"/>
                    </a:moveTo>
                    <a:lnTo>
                      <a:pt x="0" y="320"/>
                    </a:lnTo>
                    <a:lnTo>
                      <a:pt x="45" y="206"/>
                    </a:lnTo>
                    <a:lnTo>
                      <a:pt x="48" y="206"/>
                    </a:lnTo>
                    <a:lnTo>
                      <a:pt x="254" y="0"/>
                    </a:lnTo>
                    <a:lnTo>
                      <a:pt x="263" y="12"/>
                    </a:lnTo>
                    <a:lnTo>
                      <a:pt x="60" y="215"/>
                    </a:lnTo>
                    <a:lnTo>
                      <a:pt x="15" y="32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7" name="Freeform 31"/>
              <p:cNvSpPr>
                <a:spLocks noEditPoints="1"/>
              </p:cNvSpPr>
              <p:nvPr/>
            </p:nvSpPr>
            <p:spPr bwMode="auto">
              <a:xfrm>
                <a:off x="1049337"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grpSp>
        <p:grpSp>
          <p:nvGrpSpPr>
            <p:cNvPr id="10" name="Group 9"/>
            <p:cNvGrpSpPr/>
            <p:nvPr/>
          </p:nvGrpSpPr>
          <p:grpSpPr>
            <a:xfrm>
              <a:off x="11364912" y="0"/>
              <a:ext cx="674688" cy="6848476"/>
              <a:chOff x="11364912" y="0"/>
              <a:chExt cx="674688" cy="6848476"/>
            </a:xfrm>
            <a:gradFill flip="none" rotWithShape="1">
              <a:gsLst>
                <a:gs pos="0">
                  <a:schemeClr val="tx2">
                    <a:alpha val="80000"/>
                  </a:schemeClr>
                </a:gs>
                <a:gs pos="100000">
                  <a:schemeClr val="bg2">
                    <a:lumMod val="60000"/>
                    <a:lumOff val="40000"/>
                    <a:alpha val="60000"/>
                  </a:schemeClr>
                </a:gs>
              </a:gsLst>
              <a:lin ang="5400000" scaled="0"/>
              <a:tileRect/>
            </a:gradFill>
          </p:grpSpPr>
          <p:sp>
            <p:nvSpPr>
              <p:cNvPr id="11" name="Freeform 32"/>
              <p:cNvSpPr/>
              <p:nvPr/>
            </p:nvSpPr>
            <p:spPr bwMode="auto">
              <a:xfrm>
                <a:off x="11483975" y="0"/>
                <a:ext cx="417513" cy="512763"/>
              </a:xfrm>
              <a:custGeom>
                <a:avLst/>
                <a:gdLst/>
                <a:ahLst/>
                <a:cxnLst/>
                <a:rect l="0" t="0" r="r" b="b"/>
                <a:pathLst>
                  <a:path w="263" h="323">
                    <a:moveTo>
                      <a:pt x="12" y="323"/>
                    </a:moveTo>
                    <a:lnTo>
                      <a:pt x="0" y="314"/>
                    </a:lnTo>
                    <a:lnTo>
                      <a:pt x="203" y="108"/>
                    </a:lnTo>
                    <a:lnTo>
                      <a:pt x="248" y="0"/>
                    </a:lnTo>
                    <a:lnTo>
                      <a:pt x="263" y="6"/>
                    </a:lnTo>
                    <a:lnTo>
                      <a:pt x="218" y="117"/>
                    </a:lnTo>
                    <a:lnTo>
                      <a:pt x="218" y="117"/>
                    </a:lnTo>
                    <a:lnTo>
                      <a:pt x="12" y="32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12" name="Freeform 33"/>
              <p:cNvSpPr>
                <a:spLocks noEditPoints="1"/>
              </p:cNvSpPr>
              <p:nvPr/>
            </p:nvSpPr>
            <p:spPr bwMode="auto">
              <a:xfrm>
                <a:off x="11364912" y="474663"/>
                <a:ext cx="157163" cy="152400"/>
              </a:xfrm>
              <a:custGeom>
                <a:avLst/>
                <a:gdLst/>
                <a:ahLst/>
                <a:cxnLst/>
                <a:rect l="0" t="0" r="r" b="b"/>
                <a:pathLst>
                  <a:path w="33" h="32">
                    <a:moveTo>
                      <a:pt x="17" y="32"/>
                    </a:moveTo>
                    <a:cubicBezTo>
                      <a:pt x="13" y="32"/>
                      <a:pt x="9" y="30"/>
                      <a:pt x="6" y="27"/>
                    </a:cubicBezTo>
                    <a:cubicBezTo>
                      <a:pt x="0" y="21"/>
                      <a:pt x="0" y="11"/>
                      <a:pt x="6" y="5"/>
                    </a:cubicBezTo>
                    <a:cubicBezTo>
                      <a:pt x="9" y="2"/>
                      <a:pt x="13" y="0"/>
                      <a:pt x="17" y="0"/>
                    </a:cubicBezTo>
                    <a:cubicBezTo>
                      <a:pt x="21" y="0"/>
                      <a:pt x="25" y="2"/>
                      <a:pt x="28" y="5"/>
                    </a:cubicBezTo>
                    <a:cubicBezTo>
                      <a:pt x="31" y="8"/>
                      <a:pt x="33" y="12"/>
                      <a:pt x="33" y="16"/>
                    </a:cubicBezTo>
                    <a:cubicBezTo>
                      <a:pt x="33" y="20"/>
                      <a:pt x="31" y="24"/>
                      <a:pt x="28" y="27"/>
                    </a:cubicBezTo>
                    <a:cubicBezTo>
                      <a:pt x="25" y="30"/>
                      <a:pt x="21" y="32"/>
                      <a:pt x="17" y="32"/>
                    </a:cubicBezTo>
                    <a:close/>
                    <a:moveTo>
                      <a:pt x="17" y="4"/>
                    </a:moveTo>
                    <a:cubicBezTo>
                      <a:pt x="14" y="4"/>
                      <a:pt x="11" y="6"/>
                      <a:pt x="9" y="8"/>
                    </a:cubicBezTo>
                    <a:cubicBezTo>
                      <a:pt x="4" y="12"/>
                      <a:pt x="4" y="20"/>
                      <a:pt x="9" y="24"/>
                    </a:cubicBezTo>
                    <a:cubicBezTo>
                      <a:pt x="11" y="27"/>
                      <a:pt x="14" y="28"/>
                      <a:pt x="17" y="28"/>
                    </a:cubicBezTo>
                    <a:cubicBezTo>
                      <a:pt x="20" y="28"/>
                      <a:pt x="23" y="27"/>
                      <a:pt x="26" y="24"/>
                    </a:cubicBezTo>
                    <a:cubicBezTo>
                      <a:pt x="30" y="20"/>
                      <a:pt x="30" y="12"/>
                      <a:pt x="26" y="8"/>
                    </a:cubicBezTo>
                    <a:cubicBezTo>
                      <a:pt x="23" y="6"/>
                      <a:pt x="20" y="4"/>
                      <a:pt x="17"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13" name="Freeform 34"/>
              <p:cNvSpPr>
                <a:spLocks noEditPoints="1"/>
              </p:cNvSpPr>
              <p:nvPr/>
            </p:nvSpPr>
            <p:spPr bwMode="auto">
              <a:xfrm>
                <a:off x="11631612" y="1539875"/>
                <a:ext cx="188913"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14" name="Freeform 35"/>
              <p:cNvSpPr/>
              <p:nvPr/>
            </p:nvSpPr>
            <p:spPr bwMode="auto">
              <a:xfrm>
                <a:off x="11531600" y="5694363"/>
                <a:ext cx="298450" cy="1154113"/>
              </a:xfrm>
              <a:custGeom>
                <a:avLst/>
                <a:gdLst/>
                <a:ahLst/>
                <a:cxnLst/>
                <a:rect l="0" t="0" r="r" b="b"/>
                <a:pathLst>
                  <a:path w="188" h="727">
                    <a:moveTo>
                      <a:pt x="15" y="727"/>
                    </a:moveTo>
                    <a:lnTo>
                      <a:pt x="0" y="727"/>
                    </a:lnTo>
                    <a:lnTo>
                      <a:pt x="0" y="407"/>
                    </a:lnTo>
                    <a:lnTo>
                      <a:pt x="0" y="407"/>
                    </a:lnTo>
                    <a:lnTo>
                      <a:pt x="176" y="0"/>
                    </a:lnTo>
                    <a:lnTo>
                      <a:pt x="188" y="6"/>
                    </a:lnTo>
                    <a:lnTo>
                      <a:pt x="15" y="410"/>
                    </a:lnTo>
                    <a:lnTo>
                      <a:pt x="15" y="7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15" name="Freeform 36"/>
              <p:cNvSpPr>
                <a:spLocks noEditPoints="1"/>
              </p:cNvSpPr>
              <p:nvPr/>
            </p:nvSpPr>
            <p:spPr bwMode="auto">
              <a:xfrm>
                <a:off x="11772900" y="5551488"/>
                <a:ext cx="157163" cy="155575"/>
              </a:xfrm>
              <a:custGeom>
                <a:avLst/>
                <a:gdLst/>
                <a:ahLst/>
                <a:cxnLst/>
                <a:rect l="0" t="0" r="r" b="b"/>
                <a:pathLst>
                  <a:path w="33" h="33">
                    <a:moveTo>
                      <a:pt x="17" y="33"/>
                    </a:moveTo>
                    <a:cubicBezTo>
                      <a:pt x="8" y="33"/>
                      <a:pt x="0" y="25"/>
                      <a:pt x="0" y="16"/>
                    </a:cubicBezTo>
                    <a:cubicBezTo>
                      <a:pt x="0" y="7"/>
                      <a:pt x="8" y="0"/>
                      <a:pt x="17" y="0"/>
                    </a:cubicBezTo>
                    <a:cubicBezTo>
                      <a:pt x="26" y="0"/>
                      <a:pt x="33" y="7"/>
                      <a:pt x="33" y="16"/>
                    </a:cubicBezTo>
                    <a:cubicBezTo>
                      <a:pt x="33" y="25"/>
                      <a:pt x="26" y="33"/>
                      <a:pt x="17" y="33"/>
                    </a:cubicBezTo>
                    <a:close/>
                    <a:moveTo>
                      <a:pt x="17" y="4"/>
                    </a:moveTo>
                    <a:cubicBezTo>
                      <a:pt x="10" y="4"/>
                      <a:pt x="4" y="9"/>
                      <a:pt x="4" y="16"/>
                    </a:cubicBezTo>
                    <a:cubicBezTo>
                      <a:pt x="4" y="23"/>
                      <a:pt x="10" y="29"/>
                      <a:pt x="17" y="29"/>
                    </a:cubicBezTo>
                    <a:cubicBezTo>
                      <a:pt x="23" y="29"/>
                      <a:pt x="29" y="23"/>
                      <a:pt x="29" y="16"/>
                    </a:cubicBezTo>
                    <a:cubicBezTo>
                      <a:pt x="29" y="9"/>
                      <a:pt x="23" y="4"/>
                      <a:pt x="17"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16" name="Freeform 37"/>
              <p:cNvSpPr/>
              <p:nvPr/>
            </p:nvSpPr>
            <p:spPr bwMode="auto">
              <a:xfrm>
                <a:off x="11710987" y="4763"/>
                <a:ext cx="304800" cy="1544638"/>
              </a:xfrm>
              <a:custGeom>
                <a:avLst/>
                <a:gdLst/>
                <a:ahLst/>
                <a:cxnLst/>
                <a:rect l="0" t="0" r="r" b="b"/>
                <a:pathLst>
                  <a:path w="192" h="973">
                    <a:moveTo>
                      <a:pt x="15" y="973"/>
                    </a:moveTo>
                    <a:lnTo>
                      <a:pt x="0" y="973"/>
                    </a:lnTo>
                    <a:lnTo>
                      <a:pt x="0" y="790"/>
                    </a:lnTo>
                    <a:lnTo>
                      <a:pt x="174" y="614"/>
                    </a:lnTo>
                    <a:lnTo>
                      <a:pt x="174" y="0"/>
                    </a:lnTo>
                    <a:lnTo>
                      <a:pt x="192" y="0"/>
                    </a:lnTo>
                    <a:lnTo>
                      <a:pt x="192" y="620"/>
                    </a:lnTo>
                    <a:lnTo>
                      <a:pt x="15" y="796"/>
                    </a:lnTo>
                    <a:lnTo>
                      <a:pt x="15" y="97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17" name="Freeform 38"/>
              <p:cNvSpPr>
                <a:spLocks noEditPoints="1"/>
              </p:cNvSpPr>
              <p:nvPr/>
            </p:nvSpPr>
            <p:spPr bwMode="auto">
              <a:xfrm>
                <a:off x="11636375" y="4867275"/>
                <a:ext cx="188913"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18" name="Freeform 39"/>
              <p:cNvSpPr/>
              <p:nvPr/>
            </p:nvSpPr>
            <p:spPr bwMode="auto">
              <a:xfrm>
                <a:off x="11441112" y="5046663"/>
                <a:ext cx="307975" cy="1801813"/>
              </a:xfrm>
              <a:custGeom>
                <a:avLst/>
                <a:gdLst/>
                <a:ahLst/>
                <a:cxnLst/>
                <a:rect l="0" t="0" r="r" b="b"/>
                <a:pathLst>
                  <a:path w="194" h="1135">
                    <a:moveTo>
                      <a:pt x="18" y="1135"/>
                    </a:moveTo>
                    <a:lnTo>
                      <a:pt x="0" y="1135"/>
                    </a:lnTo>
                    <a:lnTo>
                      <a:pt x="0" y="354"/>
                    </a:lnTo>
                    <a:lnTo>
                      <a:pt x="176" y="177"/>
                    </a:lnTo>
                    <a:lnTo>
                      <a:pt x="176" y="0"/>
                    </a:lnTo>
                    <a:lnTo>
                      <a:pt x="194" y="0"/>
                    </a:lnTo>
                    <a:lnTo>
                      <a:pt x="194" y="183"/>
                    </a:lnTo>
                    <a:lnTo>
                      <a:pt x="18" y="360"/>
                    </a:lnTo>
                    <a:lnTo>
                      <a:pt x="18" y="113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19" name="Freeform 40"/>
              <p:cNvSpPr>
                <a:spLocks noEditPoints="1"/>
              </p:cNvSpPr>
              <p:nvPr/>
            </p:nvSpPr>
            <p:spPr bwMode="auto">
              <a:xfrm>
                <a:off x="11849100" y="64166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0" name="Rectangle 41"/>
              <p:cNvSpPr>
                <a:spLocks noChangeArrowheads="1"/>
              </p:cNvSpPr>
              <p:nvPr/>
            </p:nvSpPr>
            <p:spPr bwMode="auto">
              <a:xfrm>
                <a:off x="11939587" y="6596063"/>
                <a:ext cx="23813" cy="25241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sp>
        </p:grpSp>
      </p:grpSp>
      <p:sp>
        <p:nvSpPr>
          <p:cNvPr id="2" name="Title Placeholder 1"/>
          <p:cNvSpPr>
            <a:spLocks noGrp="1"/>
          </p:cNvSpPr>
          <p:nvPr>
            <p:ph type="title"/>
          </p:nvPr>
        </p:nvSpPr>
        <p:spPr>
          <a:xfrm>
            <a:off x="1141413" y="618518"/>
            <a:ext cx="9905998" cy="1478570"/>
          </a:xfrm>
          <a:prstGeom prst="rect">
            <a:avLst/>
          </a:prstGeom>
        </p:spPr>
        <p:txBody>
          <a:bodyPr vert="horz" lIns="91440" tIns="45720" rIns="91440" bIns="45720" rtlCol="0" anchor="ctr">
            <a:normAutofit/>
          </a:bodyPr>
          <a:lstStyle/>
          <a:p>
            <a:endParaRPr lang="en-US" dirty="0"/>
          </a:p>
        </p:txBody>
      </p:sp>
      <p:sp>
        <p:nvSpPr>
          <p:cNvPr id="3" name="Text Placeholder 2"/>
          <p:cNvSpPr>
            <a:spLocks noGrp="1"/>
          </p:cNvSpPr>
          <p:nvPr>
            <p:ph type="body" idx="1"/>
          </p:nvPr>
        </p:nvSpPr>
        <p:spPr>
          <a:xfrm>
            <a:off x="1141412" y="2249487"/>
            <a:ext cx="9905999" cy="3541714"/>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2"/>
          </p:nvPr>
        </p:nvSpPr>
        <p:spPr>
          <a:xfrm>
            <a:off x="7456921" y="5883276"/>
            <a:ext cx="27432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48A87A34-81AB-432B-8DAE-1953F412C126}" type="datetimeFigureOut">
              <a:rPr lang="en-US" dirty="0"/>
              <a:pPr/>
              <a:t>10/12/2026</a:t>
            </a:fld>
            <a:endParaRPr lang="en-US" dirty="0"/>
          </a:p>
        </p:txBody>
      </p:sp>
      <p:sp>
        <p:nvSpPr>
          <p:cNvPr id="5" name="Footer Placeholder 4"/>
          <p:cNvSpPr>
            <a:spLocks noGrp="1"/>
          </p:cNvSpPr>
          <p:nvPr>
            <p:ph type="ftr" sz="quarter" idx="3"/>
          </p:nvPr>
        </p:nvSpPr>
        <p:spPr>
          <a:xfrm>
            <a:off x="1141411" y="5883275"/>
            <a:ext cx="6239309" cy="365125"/>
          </a:xfrm>
          <a:prstGeom prst="rect">
            <a:avLst/>
          </a:prstGeom>
        </p:spPr>
        <p:txBody>
          <a:bodyPr vert="horz" lIns="91440" tIns="45720" rIns="91440" bIns="45720" rtlCol="0" anchor="ctr"/>
          <a:lstStyle>
            <a:lvl1pPr algn="l">
              <a:defRPr sz="1050" cap="all" baseline="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10276321" y="5883274"/>
            <a:ext cx="771089"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6D22F896-40B5-4ADD-8801-0D06FADFA095}" type="slidenum">
              <a:rPr lang="en-US" dirty="0"/>
              <a:pPr/>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60" r:id="rId10"/>
    <p:sldLayoutId id="2147483661" r:id="rId11"/>
    <p:sldLayoutId id="2147483666" r:id="rId12"/>
    <p:sldLayoutId id="2147483663" r:id="rId13"/>
    <p:sldLayoutId id="2147483667" r:id="rId14"/>
    <p:sldLayoutId id="2147483668" r:id="rId15"/>
    <p:sldLayoutId id="2147483658" r:id="rId16"/>
    <p:sldLayoutId id="2147483659" r:id="rId17"/>
  </p:sldLayoutIdLst>
  <p:txStyles>
    <p:titleStyle>
      <a:lvl1pPr algn="l" defTabSz="914400" rtl="0" eaLnBrk="1" latinLnBrk="0" hangingPunct="1">
        <a:lnSpc>
          <a:spcPct val="90000"/>
        </a:lnSpc>
        <a:spcBef>
          <a:spcPct val="0"/>
        </a:spcBef>
        <a:buNone/>
        <a:defRPr sz="3600" kern="1200" cap="all" baseline="0">
          <a:solidFill>
            <a:schemeClr val="tx1"/>
          </a:solidFill>
          <a:latin typeface="+mj-lt"/>
          <a:ea typeface="+mj-ea"/>
          <a:cs typeface="+mj-cs"/>
        </a:defRPr>
      </a:lvl1pPr>
    </p:titleStyle>
    <p:bodyStyle>
      <a:lvl1pPr marL="228600" indent="-228600" algn="l" defTabSz="914400" rtl="0" eaLnBrk="1" latinLnBrk="0" hangingPunct="1">
        <a:lnSpc>
          <a:spcPct val="120000"/>
        </a:lnSpc>
        <a:spcBef>
          <a:spcPts val="1000"/>
        </a:spcBef>
        <a:buSzPct val="125000"/>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120000"/>
        </a:lnSpc>
        <a:spcBef>
          <a:spcPts val="500"/>
        </a:spcBef>
        <a:buSzPct val="125000"/>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120000"/>
        </a:lnSpc>
        <a:spcBef>
          <a:spcPts val="500"/>
        </a:spcBef>
        <a:buSzPct val="125000"/>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120000"/>
        </a:lnSpc>
        <a:spcBef>
          <a:spcPts val="500"/>
        </a:spcBef>
        <a:buSzPct val="125000"/>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120000"/>
        </a:lnSpc>
        <a:spcBef>
          <a:spcPts val="500"/>
        </a:spcBef>
        <a:buSzPct val="125000"/>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6pPr>
      <a:lvl7pPr marL="29718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7pPr>
      <a:lvl8pPr marL="34290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8pPr>
      <a:lvl9pPr marL="38862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6.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microsoft.com/office/2007/relationships/media" Target="../media/media1.mp4"/><Relationship Id="rId1" Type="http://schemas.openxmlformats.org/officeDocument/2006/relationships/video" Target="NULL" TargetMode="External"/><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2.mp4"/><Relationship Id="rId1" Type="http://schemas.microsoft.com/office/2007/relationships/media" Target="../media/media2.mp4"/><Relationship Id="rId4" Type="http://schemas.openxmlformats.org/officeDocument/2006/relationships/image" Target="../media/image9.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16973690-F21E-4B76-BBA5-62568A891EC5}"/>
              </a:ext>
            </a:extLst>
          </p:cNvPr>
          <p:cNvSpPr txBox="1"/>
          <p:nvPr/>
        </p:nvSpPr>
        <p:spPr>
          <a:xfrm>
            <a:off x="2400300" y="685800"/>
            <a:ext cx="7696200" cy="646331"/>
          </a:xfrm>
          <a:prstGeom prst="rect">
            <a:avLst/>
          </a:prstGeom>
          <a:noFill/>
        </p:spPr>
        <p:txBody>
          <a:bodyPr wrap="square" rtlCol="0">
            <a:spAutoFit/>
          </a:bodyPr>
          <a:lstStyle/>
          <a:p>
            <a:r>
              <a:rPr lang="ru-RU" sz="3600" b="1" dirty="0">
                <a:solidFill>
                  <a:schemeClr val="bg1"/>
                </a:solidFill>
              </a:rPr>
              <a:t>   «МУЗЫКА НА ВСЕ ВРЕМЕНА»</a:t>
            </a:r>
          </a:p>
        </p:txBody>
      </p:sp>
      <p:sp>
        <p:nvSpPr>
          <p:cNvPr id="5" name="TextBox 4">
            <a:extLst>
              <a:ext uri="{FF2B5EF4-FFF2-40B4-BE49-F238E27FC236}">
                <a16:creationId xmlns:a16="http://schemas.microsoft.com/office/drawing/2014/main" id="{8D24623C-5724-477B-9C1E-7A56DF35F6BC}"/>
              </a:ext>
            </a:extLst>
          </p:cNvPr>
          <p:cNvSpPr txBox="1"/>
          <p:nvPr/>
        </p:nvSpPr>
        <p:spPr>
          <a:xfrm>
            <a:off x="2124074" y="1581150"/>
            <a:ext cx="7972425" cy="584775"/>
          </a:xfrm>
          <a:prstGeom prst="rect">
            <a:avLst/>
          </a:prstGeom>
          <a:noFill/>
        </p:spPr>
        <p:txBody>
          <a:bodyPr wrap="square" rtlCol="0">
            <a:spAutoFit/>
          </a:bodyPr>
          <a:lstStyle/>
          <a:p>
            <a:r>
              <a:rPr lang="ru-RU" sz="3200" b="1" dirty="0">
                <a:solidFill>
                  <a:schemeClr val="bg1"/>
                </a:solidFill>
              </a:rPr>
              <a:t>          « ИСКУССТВО 47 РЕГИОН»</a:t>
            </a:r>
          </a:p>
        </p:txBody>
      </p:sp>
      <p:sp>
        <p:nvSpPr>
          <p:cNvPr id="6" name="TextBox 5">
            <a:extLst>
              <a:ext uri="{FF2B5EF4-FFF2-40B4-BE49-F238E27FC236}">
                <a16:creationId xmlns:a16="http://schemas.microsoft.com/office/drawing/2014/main" id="{60C8386A-8B60-4071-8C19-69108C2C6D91}"/>
              </a:ext>
            </a:extLst>
          </p:cNvPr>
          <p:cNvSpPr txBox="1"/>
          <p:nvPr/>
        </p:nvSpPr>
        <p:spPr>
          <a:xfrm>
            <a:off x="1681163" y="2414945"/>
            <a:ext cx="9082088" cy="1200329"/>
          </a:xfrm>
          <a:prstGeom prst="rect">
            <a:avLst/>
          </a:prstGeom>
          <a:noFill/>
        </p:spPr>
        <p:txBody>
          <a:bodyPr wrap="square" rtlCol="0">
            <a:spAutoFit/>
          </a:bodyPr>
          <a:lstStyle/>
          <a:p>
            <a:r>
              <a:rPr lang="ru-RU" sz="3600" b="1" dirty="0">
                <a:solidFill>
                  <a:schemeClr val="bg1"/>
                </a:solidFill>
              </a:rPr>
              <a:t>     Автор Визиренко Лидия Юрьевна    </a:t>
            </a:r>
          </a:p>
          <a:p>
            <a:endParaRPr lang="ru-RU" sz="3600" b="1" dirty="0">
              <a:solidFill>
                <a:schemeClr val="bg1"/>
              </a:solidFill>
            </a:endParaRPr>
          </a:p>
        </p:txBody>
      </p:sp>
      <p:sp>
        <p:nvSpPr>
          <p:cNvPr id="7" name="TextBox 6">
            <a:extLst>
              <a:ext uri="{FF2B5EF4-FFF2-40B4-BE49-F238E27FC236}">
                <a16:creationId xmlns:a16="http://schemas.microsoft.com/office/drawing/2014/main" id="{FB03B89C-6972-4990-ABD5-836AB94990E0}"/>
              </a:ext>
            </a:extLst>
          </p:cNvPr>
          <p:cNvSpPr txBox="1"/>
          <p:nvPr/>
        </p:nvSpPr>
        <p:spPr>
          <a:xfrm>
            <a:off x="1681164" y="3861079"/>
            <a:ext cx="9082088" cy="1384995"/>
          </a:xfrm>
          <a:prstGeom prst="rect">
            <a:avLst/>
          </a:prstGeom>
          <a:noFill/>
        </p:spPr>
        <p:txBody>
          <a:bodyPr wrap="square" rtlCol="0">
            <a:spAutoFit/>
          </a:bodyPr>
          <a:lstStyle/>
          <a:p>
            <a:pPr marL="0" indent="0">
              <a:buNone/>
            </a:pPr>
            <a:r>
              <a:rPr lang="ru-RU" sz="2800" dirty="0">
                <a:solidFill>
                  <a:schemeClr val="bg1"/>
                </a:solidFill>
              </a:rPr>
              <a:t>               </a:t>
            </a:r>
            <a:r>
              <a:rPr lang="ru-RU" sz="2800" b="1" dirty="0">
                <a:solidFill>
                  <a:schemeClr val="bg1"/>
                </a:solidFill>
              </a:rPr>
              <a:t>МАУ ДО «Колтушская ДШИ»  </a:t>
            </a:r>
          </a:p>
          <a:p>
            <a:pPr marL="0" indent="0">
              <a:buNone/>
            </a:pPr>
            <a:r>
              <a:rPr lang="ru-RU" sz="2800" b="1" dirty="0">
                <a:solidFill>
                  <a:schemeClr val="bg1"/>
                </a:solidFill>
              </a:rPr>
              <a:t>                           2026 -27 учебный год</a:t>
            </a:r>
          </a:p>
          <a:p>
            <a:pPr marL="0" indent="0">
              <a:buNone/>
            </a:pPr>
            <a:r>
              <a:rPr lang="ru-RU" sz="2800" b="1">
                <a:solidFill>
                  <a:schemeClr val="bg1"/>
                </a:solidFill>
              </a:rPr>
              <a:t>                            </a:t>
            </a:r>
            <a:r>
              <a:rPr lang="ru-RU" sz="2800" b="1" dirty="0">
                <a:solidFill>
                  <a:schemeClr val="bg1"/>
                </a:solidFill>
              </a:rPr>
              <a:t>ЗАНЯТИЕ ПЕРВОЕ</a:t>
            </a:r>
          </a:p>
        </p:txBody>
      </p:sp>
    </p:spTree>
    <p:extLst>
      <p:ext uri="{BB962C8B-B14F-4D97-AF65-F5344CB8AC3E}">
        <p14:creationId xmlns:p14="http://schemas.microsoft.com/office/powerpoint/2010/main" val="380479380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F2A7722F-D066-466C-866A-234586C56F2C}"/>
              </a:ext>
            </a:extLst>
          </p:cNvPr>
          <p:cNvSpPr>
            <a:spLocks noGrp="1"/>
          </p:cNvSpPr>
          <p:nvPr>
            <p:ph type="title"/>
          </p:nvPr>
        </p:nvSpPr>
        <p:spPr>
          <a:xfrm>
            <a:off x="4705350" y="747307"/>
            <a:ext cx="6028158" cy="1405343"/>
          </a:xfrm>
        </p:spPr>
        <p:txBody>
          <a:bodyPr>
            <a:normAutofit/>
          </a:bodyPr>
          <a:lstStyle/>
          <a:p>
            <a:r>
              <a:rPr lang="ru-RU" sz="200" dirty="0">
                <a:solidFill>
                  <a:schemeClr val="bg1"/>
                </a:solidFill>
              </a:rPr>
              <a:t>»</a:t>
            </a:r>
          </a:p>
        </p:txBody>
      </p:sp>
      <p:sp>
        <p:nvSpPr>
          <p:cNvPr id="9" name="TextBox 8">
            <a:extLst>
              <a:ext uri="{FF2B5EF4-FFF2-40B4-BE49-F238E27FC236}">
                <a16:creationId xmlns:a16="http://schemas.microsoft.com/office/drawing/2014/main" id="{2AA62495-E76C-4BB0-8866-BC4B6141E4AD}"/>
              </a:ext>
            </a:extLst>
          </p:cNvPr>
          <p:cNvSpPr txBox="1"/>
          <p:nvPr/>
        </p:nvSpPr>
        <p:spPr>
          <a:xfrm>
            <a:off x="3795623" y="120771"/>
            <a:ext cx="8139491" cy="3139321"/>
          </a:xfrm>
          <a:prstGeom prst="rect">
            <a:avLst/>
          </a:prstGeom>
          <a:noFill/>
        </p:spPr>
        <p:txBody>
          <a:bodyPr wrap="square" rtlCol="0">
            <a:spAutoFit/>
          </a:bodyPr>
          <a:lstStyle/>
          <a:p>
            <a:r>
              <a:rPr lang="ru-RU" sz="2200" dirty="0">
                <a:solidFill>
                  <a:schemeClr val="bg1"/>
                </a:solidFill>
                <a:latin typeface="Calibri" panose="020F0502020204030204" pitchFamily="34" charset="0"/>
              </a:rPr>
              <a:t>Здравствуйте, ученики и родители «Колтушской ДШИ»! Поздравляю Вас с новым учебным годом! Мы продолжаем занятия по дистанционному курсу «Музыка на все времена». Муза осени каждый раз увлекает нас в путешествие по памятным местам, в которых рождались великие произведения музыкального искусства. Приглашаю Вас в музей - усадьбу </a:t>
            </a:r>
            <a:r>
              <a:rPr lang="ru-RU" sz="2200" dirty="0" err="1">
                <a:solidFill>
                  <a:schemeClr val="bg1"/>
                </a:solidFill>
                <a:latin typeface="Calibri" panose="020F0502020204030204" pitchFamily="34" charset="0"/>
              </a:rPr>
              <a:t>Приютино</a:t>
            </a:r>
            <a:r>
              <a:rPr lang="ru-RU" sz="2200" dirty="0">
                <a:solidFill>
                  <a:schemeClr val="bg1"/>
                </a:solidFill>
                <a:latin typeface="Calibri" panose="020F0502020204030204" pitchFamily="34" charset="0"/>
              </a:rPr>
              <a:t>, которая находится совсем близко от нашей школы. Мы уже бывали здесь и знаем, что усадьба эта, </a:t>
            </a:r>
            <a:r>
              <a:rPr lang="ru-RU" sz="2200" b="0" i="0" dirty="0">
                <a:solidFill>
                  <a:schemeClr val="bg1"/>
                </a:solidFill>
                <a:effectLst/>
                <a:latin typeface="Calibri" panose="020F0502020204030204" pitchFamily="34" charset="0"/>
              </a:rPr>
              <a:t>принадлежала Алексею Николаевичу Оленину - первому директору Публичной</a:t>
            </a:r>
            <a:endParaRPr lang="ru-RU" sz="2200" dirty="0">
              <a:solidFill>
                <a:schemeClr val="bg1"/>
              </a:solidFill>
            </a:endParaRPr>
          </a:p>
        </p:txBody>
      </p:sp>
      <p:sp>
        <p:nvSpPr>
          <p:cNvPr id="4" name="TextBox 3">
            <a:extLst>
              <a:ext uri="{FF2B5EF4-FFF2-40B4-BE49-F238E27FC236}">
                <a16:creationId xmlns:a16="http://schemas.microsoft.com/office/drawing/2014/main" id="{04DF78EE-97C4-3012-E172-474069D0F353}"/>
              </a:ext>
            </a:extLst>
          </p:cNvPr>
          <p:cNvSpPr txBox="1"/>
          <p:nvPr/>
        </p:nvSpPr>
        <p:spPr>
          <a:xfrm>
            <a:off x="327803" y="3260092"/>
            <a:ext cx="11607312" cy="3139321"/>
          </a:xfrm>
          <a:prstGeom prst="rect">
            <a:avLst/>
          </a:prstGeom>
          <a:noFill/>
        </p:spPr>
        <p:txBody>
          <a:bodyPr wrap="square" rtlCol="0">
            <a:spAutoFit/>
          </a:bodyPr>
          <a:lstStyle/>
          <a:p>
            <a:r>
              <a:rPr lang="ru-RU" sz="2200" b="0" i="0" dirty="0">
                <a:solidFill>
                  <a:schemeClr val="bg1"/>
                </a:solidFill>
                <a:effectLst/>
                <a:latin typeface="Calibri" panose="020F0502020204030204" pitchFamily="34" charset="0"/>
              </a:rPr>
              <a:t> библиотеки, президенту Академии художеств. Помним, что в гостеприимном доме Олениных частым гостем был Александр Пушкин. Помним, что</a:t>
            </a:r>
            <a:r>
              <a:rPr lang="ru-RU" sz="2200" dirty="0">
                <a:solidFill>
                  <a:schemeClr val="bg1"/>
                </a:solidFill>
                <a:latin typeface="Calibri" panose="020F0502020204030204" pitchFamily="34" charset="0"/>
              </a:rPr>
              <a:t> поэт был влюблен в дочь Алексея Николаевича – Анну Алексеевну. Эта юношеская влюбленность Пушкина подарила миру стихотворение «Я вас любил». Мелодичность строк  стихотворения «Я вас любил» отражена в музыке 70 романсов, написанных русскими композиторами в разные времена. Самые популярные созданы- М. Глинкой,  А. Даргомыжским, Б. Шереметьевым, А. Варламовым, А. Алябьевым, Н. </a:t>
            </a:r>
            <a:r>
              <a:rPr lang="ru-RU" sz="2200" dirty="0" err="1">
                <a:solidFill>
                  <a:schemeClr val="bg1"/>
                </a:solidFill>
                <a:latin typeface="Calibri" panose="020F0502020204030204" pitchFamily="34" charset="0"/>
              </a:rPr>
              <a:t>Метнером</a:t>
            </a:r>
            <a:r>
              <a:rPr lang="ru-RU" sz="2200" dirty="0">
                <a:solidFill>
                  <a:schemeClr val="bg1"/>
                </a:solidFill>
                <a:latin typeface="Calibri" panose="020F0502020204030204" pitchFamily="34" charset="0"/>
              </a:rPr>
              <a:t>, В. Асафьевым и многими другими. Сегодня мы снова встретимся с музыкой. Нас ожидает история романса «Не пой, красавица, при мне» на эти стихи великого поэта Пушкина. Мы познакомимся с двумя романсами на этот текст.</a:t>
            </a:r>
          </a:p>
        </p:txBody>
      </p:sp>
      <p:pic>
        <p:nvPicPr>
          <p:cNvPr id="6" name="Рисунок 5">
            <a:extLst>
              <a:ext uri="{FF2B5EF4-FFF2-40B4-BE49-F238E27FC236}">
                <a16:creationId xmlns:a16="http://schemas.microsoft.com/office/drawing/2014/main" id="{43DC25F5-78EF-818E-1AB4-E9E09AC20073}"/>
              </a:ext>
            </a:extLst>
          </p:cNvPr>
          <p:cNvPicPr>
            <a:picLocks noChangeAspect="1"/>
          </p:cNvPicPr>
          <p:nvPr/>
        </p:nvPicPr>
        <p:blipFill>
          <a:blip r:embed="rId2"/>
          <a:stretch>
            <a:fillRect/>
          </a:stretch>
        </p:blipFill>
        <p:spPr>
          <a:xfrm>
            <a:off x="327803" y="500333"/>
            <a:ext cx="3213281" cy="2601224"/>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324581932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a:extLst>
              <a:ext uri="{FF2B5EF4-FFF2-40B4-BE49-F238E27FC236}">
                <a16:creationId xmlns:a16="http://schemas.microsoft.com/office/drawing/2014/main" id="{DFA70B66-3E21-4407-935E-28301B04B34F}"/>
              </a:ext>
            </a:extLst>
          </p:cNvPr>
          <p:cNvPicPr>
            <a:picLocks noChangeAspect="1"/>
          </p:cNvPicPr>
          <p:nvPr/>
        </p:nvPicPr>
        <p:blipFill>
          <a:blip r:embed="rId2"/>
          <a:stretch>
            <a:fillRect/>
          </a:stretch>
        </p:blipFill>
        <p:spPr>
          <a:xfrm>
            <a:off x="173797" y="284936"/>
            <a:ext cx="1549322" cy="1995339"/>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5" name="TextBox 4">
            <a:extLst>
              <a:ext uri="{FF2B5EF4-FFF2-40B4-BE49-F238E27FC236}">
                <a16:creationId xmlns:a16="http://schemas.microsoft.com/office/drawing/2014/main" id="{CC7575CB-035B-4C5E-9231-F36EA62A106B}"/>
              </a:ext>
            </a:extLst>
          </p:cNvPr>
          <p:cNvSpPr txBox="1"/>
          <p:nvPr/>
        </p:nvSpPr>
        <p:spPr>
          <a:xfrm>
            <a:off x="1855304" y="123671"/>
            <a:ext cx="8335618" cy="2246769"/>
          </a:xfrm>
          <a:prstGeom prst="rect">
            <a:avLst/>
          </a:prstGeom>
          <a:noFill/>
        </p:spPr>
        <p:txBody>
          <a:bodyPr wrap="square" rtlCol="0">
            <a:spAutoFit/>
          </a:bodyPr>
          <a:lstStyle/>
          <a:p>
            <a:r>
              <a:rPr lang="ru-RU" sz="2000" dirty="0">
                <a:solidFill>
                  <a:schemeClr val="bg1"/>
                </a:solidFill>
                <a:latin typeface="Calibri" panose="020F0502020204030204" pitchFamily="34" charset="0"/>
                <a:ea typeface="Times New Roman" panose="02020603050405020304" pitchFamily="18" charset="0"/>
                <a:cs typeface="Times New Roman" panose="02020603050405020304" pitchFamily="18" charset="0"/>
              </a:rPr>
              <a:t>И</a:t>
            </a:r>
            <a:r>
              <a:rPr lang="ru-RU" sz="2000" dirty="0">
                <a:solidFill>
                  <a:schemeClr val="bg1"/>
                </a:solidFill>
                <a:effectLst/>
                <a:latin typeface="Calibri" panose="020F0502020204030204" pitchFamily="34" charset="0"/>
                <a:ea typeface="Times New Roman" panose="02020603050405020304" pitchFamily="18" charset="0"/>
                <a:cs typeface="Times New Roman" panose="02020603050405020304" pitchFamily="18" charset="0"/>
              </a:rPr>
              <a:t>стория романса «Не пой красавица при мне» опять же приводит нас к личности Анны Алексеевны Олениной. Она- фрейлина императрицы. </a:t>
            </a:r>
            <a:r>
              <a:rPr lang="ru-RU" sz="2000" dirty="0">
                <a:solidFill>
                  <a:schemeClr val="bg1"/>
                </a:solidFill>
                <a:latin typeface="Calibri" panose="020F0502020204030204" pitchFamily="34" charset="0"/>
                <a:ea typeface="Times New Roman" panose="02020603050405020304" pitchFamily="18" charset="0"/>
                <a:cs typeface="Times New Roman" panose="02020603050405020304" pitchFamily="18" charset="0"/>
              </a:rPr>
              <a:t>Обладает выдающейся красотой, блестящим образованием, отличным музыкальным слухом и прекрасным голосом. Особенно она любила петь народные песни и часто пела их по просьбе гостей. Однажды она спела без слов мелодию грузинской песни, которую ей подыграл на фортепиано Александр Грибоедов. Восхищенный пением Анны Алексеевны, Пушкин </a:t>
            </a:r>
            <a:endParaRPr lang="ru-RU" sz="2600" dirty="0">
              <a:solidFill>
                <a:schemeClr val="bg1"/>
              </a:solidFill>
              <a:effectLst/>
              <a:latin typeface="Georgia" panose="02040502050405020303" pitchFamily="18" charset="0"/>
              <a:ea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A67512B-5A3E-4F32-A07A-FA1A3F31B221}"/>
              </a:ext>
            </a:extLst>
          </p:cNvPr>
          <p:cNvSpPr txBox="1"/>
          <p:nvPr/>
        </p:nvSpPr>
        <p:spPr>
          <a:xfrm>
            <a:off x="173796" y="2491409"/>
            <a:ext cx="11885681" cy="3785652"/>
          </a:xfrm>
          <a:prstGeom prst="rect">
            <a:avLst/>
          </a:prstGeom>
          <a:noFill/>
        </p:spPr>
        <p:txBody>
          <a:bodyPr wrap="square" rtlCol="0">
            <a:spAutoFit/>
          </a:bodyPr>
          <a:lstStyle/>
          <a:p>
            <a:r>
              <a:rPr lang="ru-RU" sz="2000" dirty="0">
                <a:solidFill>
                  <a:schemeClr val="bg1"/>
                </a:solidFill>
                <a:latin typeface="Calibri" panose="020F0502020204030204" pitchFamily="34" charset="0"/>
              </a:rPr>
              <a:t>написал стихотворение «Не пой, красавица, при мне Ты песен Грузии печальных…». Композитор Михаил Глинка тоже слышал от Александра Грибоедова эту мелодию. Он собирался написать вариации на тему этой  мелодии. Когда же Глинка услышал стихи, написанные Пушкиным, то из напева народной песни у композитора М. Глинки родился романс «Не пой , красавица, при мне» на стихи А. Пушкина, в котором восточная мелодия сохранила свою красоту, получила прекрасное музыкальное оформление. аккомпанемент</a:t>
            </a:r>
            <a:r>
              <a:rPr lang="ru-RU" sz="2000" dirty="0">
                <a:solidFill>
                  <a:schemeClr val="bg1"/>
                </a:solidFill>
              </a:rPr>
              <a:t>. Позже </a:t>
            </a:r>
            <a:r>
              <a:rPr lang="ru-RU" sz="2000" dirty="0" err="1">
                <a:solidFill>
                  <a:schemeClr val="bg1"/>
                </a:solidFill>
              </a:rPr>
              <a:t>Милий</a:t>
            </a:r>
            <a:r>
              <a:rPr lang="ru-RU" sz="2000" dirty="0">
                <a:solidFill>
                  <a:schemeClr val="bg1"/>
                </a:solidFill>
              </a:rPr>
              <a:t> Балакирев, Антон Рубинштейн, Николай Римский – Корсаков, Александр Глазунов, Анатолий Лядов, Сергей Рахманинов и другие композиторы, полюбившие стихотворение Пушкина, использовали этот напев грузинской песни для своих романсов. Всего романсов на текст стихотворения «Не пой, красавица, при мне» - 50. Каждый из этих пятидесяти имеет свою историю. </a:t>
            </a:r>
            <a:endParaRPr lang="ru-RU" sz="2000" dirty="0"/>
          </a:p>
          <a:p>
            <a:endParaRPr lang="ru-RU" sz="2000" b="1" dirty="0">
              <a:solidFill>
                <a:schemeClr val="bg1"/>
              </a:solidFill>
              <a:latin typeface="Calibri" panose="020F0502020204030204" pitchFamily="34" charset="0"/>
            </a:endParaRPr>
          </a:p>
          <a:p>
            <a:r>
              <a:rPr lang="ru-RU" sz="2000" b="1" dirty="0">
                <a:solidFill>
                  <a:schemeClr val="bg1"/>
                </a:solidFill>
                <a:latin typeface="Calibri" panose="020F0502020204030204" pitchFamily="34" charset="0"/>
              </a:rPr>
              <a:t>*   Портрет </a:t>
            </a:r>
            <a:r>
              <a:rPr lang="ru-RU" sz="2000" b="1" dirty="0">
                <a:solidFill>
                  <a:schemeClr val="bg1"/>
                </a:solidFill>
              </a:rPr>
              <a:t>А. С. Пушкина работы В. А. Тропинина.</a:t>
            </a:r>
          </a:p>
          <a:p>
            <a:r>
              <a:rPr lang="ru-RU" sz="2000" b="1" dirty="0">
                <a:solidFill>
                  <a:schemeClr val="bg1"/>
                </a:solidFill>
                <a:latin typeface="Calibri" panose="020F0502020204030204" pitchFamily="34" charset="0"/>
              </a:rPr>
              <a:t>** Портрет А. А. Олениной- работы О. А. Кипренского.</a:t>
            </a:r>
            <a:endParaRPr lang="ru-RU" sz="2000" dirty="0">
              <a:solidFill>
                <a:schemeClr val="bg1"/>
              </a:solidFill>
              <a:latin typeface="Calibri" panose="020F0502020204030204" pitchFamily="34" charset="0"/>
            </a:endParaRPr>
          </a:p>
        </p:txBody>
      </p:sp>
      <p:pic>
        <p:nvPicPr>
          <p:cNvPr id="2" name="Рисунок 1">
            <a:extLst>
              <a:ext uri="{FF2B5EF4-FFF2-40B4-BE49-F238E27FC236}">
                <a16:creationId xmlns:a16="http://schemas.microsoft.com/office/drawing/2014/main" id="{4C047056-1C32-8FF6-096B-D3C491938A28}"/>
              </a:ext>
            </a:extLst>
          </p:cNvPr>
          <p:cNvPicPr>
            <a:picLocks noChangeAspect="1"/>
          </p:cNvPicPr>
          <p:nvPr/>
        </p:nvPicPr>
        <p:blipFill>
          <a:blip r:embed="rId3"/>
          <a:stretch>
            <a:fillRect/>
          </a:stretch>
        </p:blipFill>
        <p:spPr>
          <a:xfrm>
            <a:off x="10295599" y="123671"/>
            <a:ext cx="1616586" cy="2098913"/>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Tree>
    <p:extLst>
      <p:ext uri="{BB962C8B-B14F-4D97-AF65-F5344CB8AC3E}">
        <p14:creationId xmlns:p14="http://schemas.microsoft.com/office/powerpoint/2010/main" val="321357590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BC7C45B7-886E-4AA3-AB1F-702C0776006D}"/>
              </a:ext>
            </a:extLst>
          </p:cNvPr>
          <p:cNvSpPr txBox="1"/>
          <p:nvPr/>
        </p:nvSpPr>
        <p:spPr>
          <a:xfrm>
            <a:off x="514350" y="2971800"/>
            <a:ext cx="1458978" cy="584775"/>
          </a:xfrm>
          <a:prstGeom prst="rect">
            <a:avLst/>
          </a:prstGeom>
          <a:noFill/>
        </p:spPr>
        <p:txBody>
          <a:bodyPr wrap="square" rtlCol="0">
            <a:spAutoFit/>
          </a:bodyPr>
          <a:lstStyle/>
          <a:p>
            <a:r>
              <a:rPr lang="ru-RU" sz="1600" b="1" dirty="0">
                <a:solidFill>
                  <a:schemeClr val="bg1"/>
                </a:solidFill>
                <a:latin typeface="Calibri" panose="020F0502020204030204" pitchFamily="34" charset="0"/>
              </a:rPr>
              <a:t>М. И. Глинка</a:t>
            </a:r>
          </a:p>
          <a:p>
            <a:r>
              <a:rPr lang="ru-RU" sz="1600" b="1" dirty="0">
                <a:solidFill>
                  <a:schemeClr val="bg1"/>
                </a:solidFill>
                <a:latin typeface="Calibri" panose="020F0502020204030204" pitchFamily="34" charset="0"/>
              </a:rPr>
              <a:t>   1804 - 1857</a:t>
            </a:r>
          </a:p>
        </p:txBody>
      </p:sp>
      <p:sp>
        <p:nvSpPr>
          <p:cNvPr id="2" name="TextBox 1">
            <a:extLst>
              <a:ext uri="{FF2B5EF4-FFF2-40B4-BE49-F238E27FC236}">
                <a16:creationId xmlns:a16="http://schemas.microsoft.com/office/drawing/2014/main" id="{3FCAA2D4-A10A-496D-99C6-E057F2F15FEF}"/>
              </a:ext>
            </a:extLst>
          </p:cNvPr>
          <p:cNvSpPr txBox="1"/>
          <p:nvPr/>
        </p:nvSpPr>
        <p:spPr>
          <a:xfrm flipH="1">
            <a:off x="2419348" y="0"/>
            <a:ext cx="7204625" cy="3477875"/>
          </a:xfrm>
          <a:prstGeom prst="rect">
            <a:avLst/>
          </a:prstGeom>
          <a:noFill/>
        </p:spPr>
        <p:txBody>
          <a:bodyPr wrap="square" rtlCol="0">
            <a:spAutoFit/>
          </a:bodyPr>
          <a:lstStyle/>
          <a:p>
            <a:r>
              <a:rPr lang="ru-RU" sz="2000" dirty="0">
                <a:solidFill>
                  <a:schemeClr val="bg1"/>
                </a:solidFill>
                <a:latin typeface="Calibri" panose="020F0502020204030204" pitchFamily="34" charset="0"/>
              </a:rPr>
              <a:t>Любовь композитора Сергея Рахманинова и его двоюродной сестры Натальи </a:t>
            </a:r>
            <a:r>
              <a:rPr lang="ru-RU" sz="2000" dirty="0" err="1">
                <a:solidFill>
                  <a:schemeClr val="bg1"/>
                </a:solidFill>
                <a:latin typeface="Calibri" panose="020F0502020204030204" pitchFamily="34" charset="0"/>
              </a:rPr>
              <a:t>Сатиной</a:t>
            </a:r>
            <a:r>
              <a:rPr lang="ru-RU" sz="2000" dirty="0">
                <a:solidFill>
                  <a:schemeClr val="bg1"/>
                </a:solidFill>
                <a:latin typeface="Calibri" panose="020F0502020204030204" pitchFamily="34" charset="0"/>
              </a:rPr>
              <a:t> родилась из взаимного обожания. Они прожили в любви долгую семейную жизнь. Она боготворила талант своего любимого супруга, он ценил ее необычайную </a:t>
            </a:r>
            <a:r>
              <a:rPr lang="ru-RU" sz="2000" dirty="0">
                <a:solidFill>
                  <a:schemeClr val="bg1"/>
                </a:solidFill>
              </a:rPr>
              <a:t>духовную красоту, величайшее жизненное  спокойствие и мудрость. Наталья была его Музой, любимой женой, верным другом, хранительницей семейного очага, прекрасной матерью для дочерей. </a:t>
            </a:r>
            <a:r>
              <a:rPr lang="ru-RU" sz="2000" dirty="0">
                <a:solidFill>
                  <a:schemeClr val="bg1"/>
                </a:solidFill>
                <a:latin typeface="Calibri" panose="020F0502020204030204" pitchFamily="34" charset="0"/>
              </a:rPr>
              <a:t>Сергей Васильевич посвятил своей Наташе много произведений. Романс «Не пой, красавица, при мне » он написал в то время, когда понял, что влюблен. Это был один из первых его музыкальных подарков невесте и будущей жене</a:t>
            </a:r>
            <a:r>
              <a:rPr lang="ru-RU" sz="2000">
                <a:solidFill>
                  <a:schemeClr val="bg1"/>
                </a:solidFill>
                <a:latin typeface="Calibri" panose="020F0502020204030204" pitchFamily="34" charset="0"/>
              </a:rPr>
              <a:t>. </a:t>
            </a:r>
            <a:endParaRPr lang="ru-RU" sz="2000" dirty="0"/>
          </a:p>
        </p:txBody>
      </p:sp>
      <p:sp>
        <p:nvSpPr>
          <p:cNvPr id="8" name="TextBox 7">
            <a:extLst>
              <a:ext uri="{FF2B5EF4-FFF2-40B4-BE49-F238E27FC236}">
                <a16:creationId xmlns:a16="http://schemas.microsoft.com/office/drawing/2014/main" id="{8D2AFD3E-53FF-46A9-AB56-FB2F04A8990D}"/>
              </a:ext>
            </a:extLst>
          </p:cNvPr>
          <p:cNvSpPr txBox="1"/>
          <p:nvPr/>
        </p:nvSpPr>
        <p:spPr>
          <a:xfrm flipH="1">
            <a:off x="198782" y="3749130"/>
            <a:ext cx="11807375" cy="3170099"/>
          </a:xfrm>
          <a:prstGeom prst="rect">
            <a:avLst/>
          </a:prstGeom>
          <a:noFill/>
        </p:spPr>
        <p:txBody>
          <a:bodyPr wrap="square" rtlCol="0">
            <a:spAutoFit/>
          </a:bodyPr>
          <a:lstStyle/>
          <a:p>
            <a:r>
              <a:rPr lang="ru-RU" sz="2000" dirty="0">
                <a:solidFill>
                  <a:schemeClr val="bg1"/>
                </a:solidFill>
                <a:latin typeface="Calibri" panose="020F0502020204030204" pitchFamily="34" charset="0"/>
              </a:rPr>
              <a:t>Стихотворение Пушкина связано с темой утраченной любви, пронизано тоской по родине персонажа стихотворения. Эти чувства как бы напеты экзотической, печальной грузинской песней. Композитор Глинка старался сохранить в большей степени , услышанный от А. Грибоедова мотив, не утяжеляя его аккомпанементом. Композитор Рахманинов отходит от спокойной салонной красоты исполнения, Анной Алексеевной Олениной, некогда спевшей эту песню в присутствии Пушкина. Музыка С. Рахманинова звучит более взволнованно и глубоко. Аккомпанемент в романсе Рахманинова играет равноправную роль с вокальной партией и ведет с ней диалог. Слушатель слышит, что к</a:t>
            </a:r>
            <a:r>
              <a:rPr lang="ru-RU" sz="2000" i="0" dirty="0">
                <a:solidFill>
                  <a:schemeClr val="bg1"/>
                </a:solidFill>
                <a:effectLst/>
                <a:latin typeface="Calibri" panose="020F0502020204030204" pitchFamily="34" charset="0"/>
              </a:rPr>
              <a:t>аждый из этих двоих великих композиторов передаёт своё </a:t>
            </a:r>
            <a:r>
              <a:rPr lang="ru-RU" sz="2000" i="1" dirty="0">
                <a:solidFill>
                  <a:schemeClr val="bg1"/>
                </a:solidFill>
                <a:effectLst/>
                <a:latin typeface="Calibri" panose="020F0502020204030204" pitchFamily="34" charset="0"/>
              </a:rPr>
              <a:t>видение Востока</a:t>
            </a:r>
            <a:r>
              <a:rPr lang="ru-RU" sz="2000" i="0" dirty="0">
                <a:solidFill>
                  <a:schemeClr val="bg1"/>
                </a:solidFill>
                <a:effectLst/>
                <a:latin typeface="Calibri" panose="020F0502020204030204" pitchFamily="34" charset="0"/>
              </a:rPr>
              <a:t> – от обработки народной грузинской песни до смыслового обобщения</a:t>
            </a:r>
            <a:r>
              <a:rPr lang="ru-RU" sz="2000" i="0" dirty="0">
                <a:solidFill>
                  <a:srgbClr val="333333"/>
                </a:solidFill>
                <a:effectLst/>
                <a:latin typeface="Calibri" panose="020F0502020204030204" pitchFamily="34" charset="0"/>
              </a:rPr>
              <a:t>.</a:t>
            </a:r>
            <a:endParaRPr lang="ru-RU" sz="2000" dirty="0">
              <a:solidFill>
                <a:schemeClr val="bg1"/>
              </a:solidFill>
              <a:latin typeface="Calibri" panose="020F0502020204030204" pitchFamily="34" charset="0"/>
            </a:endParaRPr>
          </a:p>
          <a:p>
            <a:r>
              <a:rPr lang="ru-RU" sz="2000" dirty="0">
                <a:solidFill>
                  <a:schemeClr val="bg1"/>
                </a:solidFill>
                <a:latin typeface="Calibri" panose="020F0502020204030204" pitchFamily="34" charset="0"/>
              </a:rPr>
              <a:t> </a:t>
            </a:r>
          </a:p>
        </p:txBody>
      </p:sp>
      <p:pic>
        <p:nvPicPr>
          <p:cNvPr id="10" name="Рисунок 9">
            <a:extLst>
              <a:ext uri="{FF2B5EF4-FFF2-40B4-BE49-F238E27FC236}">
                <a16:creationId xmlns:a16="http://schemas.microsoft.com/office/drawing/2014/main" id="{01A18779-C7FA-28D6-E7FC-F9E69C0642D1}"/>
              </a:ext>
            </a:extLst>
          </p:cNvPr>
          <p:cNvPicPr>
            <a:picLocks noChangeAspect="1"/>
          </p:cNvPicPr>
          <p:nvPr/>
        </p:nvPicPr>
        <p:blipFill>
          <a:blip r:embed="rId2"/>
          <a:stretch>
            <a:fillRect/>
          </a:stretch>
        </p:blipFill>
        <p:spPr>
          <a:xfrm>
            <a:off x="9623973" y="170529"/>
            <a:ext cx="2084836" cy="2554545"/>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11" name="Рисунок 10">
            <a:extLst>
              <a:ext uri="{FF2B5EF4-FFF2-40B4-BE49-F238E27FC236}">
                <a16:creationId xmlns:a16="http://schemas.microsoft.com/office/drawing/2014/main" id="{81F836CC-45AF-A089-B1A6-98488809818B}"/>
              </a:ext>
            </a:extLst>
          </p:cNvPr>
          <p:cNvPicPr>
            <a:picLocks noChangeAspect="1"/>
          </p:cNvPicPr>
          <p:nvPr/>
        </p:nvPicPr>
        <p:blipFill>
          <a:blip r:embed="rId3"/>
          <a:stretch>
            <a:fillRect/>
          </a:stretch>
        </p:blipFill>
        <p:spPr>
          <a:xfrm>
            <a:off x="314276" y="258665"/>
            <a:ext cx="1956400" cy="2520579"/>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12" name="TextBox 11">
            <a:extLst>
              <a:ext uri="{FF2B5EF4-FFF2-40B4-BE49-F238E27FC236}">
                <a16:creationId xmlns:a16="http://schemas.microsoft.com/office/drawing/2014/main" id="{3F8B0B7C-D335-C008-2A6A-F07E5DA3F7E1}"/>
              </a:ext>
            </a:extLst>
          </p:cNvPr>
          <p:cNvSpPr txBox="1"/>
          <p:nvPr/>
        </p:nvSpPr>
        <p:spPr>
          <a:xfrm>
            <a:off x="9921322" y="2944715"/>
            <a:ext cx="2084836" cy="584775"/>
          </a:xfrm>
          <a:prstGeom prst="rect">
            <a:avLst/>
          </a:prstGeom>
          <a:noFill/>
        </p:spPr>
        <p:txBody>
          <a:bodyPr wrap="square" rtlCol="0">
            <a:spAutoFit/>
          </a:bodyPr>
          <a:lstStyle/>
          <a:p>
            <a:r>
              <a:rPr lang="ru-RU" sz="1600" b="1" dirty="0">
                <a:solidFill>
                  <a:schemeClr val="bg1"/>
                </a:solidFill>
              </a:rPr>
              <a:t>С. В. Рахманинов</a:t>
            </a:r>
          </a:p>
          <a:p>
            <a:r>
              <a:rPr lang="ru-RU" sz="1600" b="1" dirty="0">
                <a:solidFill>
                  <a:schemeClr val="bg1"/>
                </a:solidFill>
              </a:rPr>
              <a:t>   1873 – 1943 </a:t>
            </a:r>
          </a:p>
        </p:txBody>
      </p:sp>
    </p:spTree>
    <p:extLst>
      <p:ext uri="{BB962C8B-B14F-4D97-AF65-F5344CB8AC3E}">
        <p14:creationId xmlns:p14="http://schemas.microsoft.com/office/powerpoint/2010/main" val="424242762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videoplayback (9)">
            <a:hlinkClick r:id="" action="ppaction://media"/>
            <a:extLst>
              <a:ext uri="{FF2B5EF4-FFF2-40B4-BE49-F238E27FC236}">
                <a16:creationId xmlns:a16="http://schemas.microsoft.com/office/drawing/2014/main" id="{7370EDEB-7EEA-42D9-AF0C-E51BFA246EB8}"/>
              </a:ext>
            </a:extLst>
          </p:cNvPr>
          <p:cNvPicPr>
            <a:picLocks noChangeAspect="1"/>
          </p:cNvPicPr>
          <p:nvPr>
            <a:videoFile r:link="rId1"/>
            <p:extLst>
              <p:ext uri="{DAA4B4D4-6D71-4841-9C94-3DE7FCFB9230}">
                <p14:media xmlns:p14="http://schemas.microsoft.com/office/powerpoint/2010/main" r:embed="rId2">
                  <p14:trim st="7000" end="10900"/>
                </p14:media>
              </p:ext>
            </p:extLst>
          </p:nvPr>
        </p:nvPicPr>
        <p:blipFill>
          <a:blip r:embed="rId4"/>
          <a:stretch>
            <a:fillRect/>
          </a:stretch>
        </p:blipFill>
        <p:spPr>
          <a:xfrm>
            <a:off x="1840396" y="201426"/>
            <a:ext cx="8032474" cy="5225086"/>
          </a:xfrm>
          <a:prstGeom prst="rect">
            <a:avLst/>
          </a:prstGeom>
        </p:spPr>
      </p:pic>
      <p:sp>
        <p:nvSpPr>
          <p:cNvPr id="7" name="TextBox 6">
            <a:extLst>
              <a:ext uri="{FF2B5EF4-FFF2-40B4-BE49-F238E27FC236}">
                <a16:creationId xmlns:a16="http://schemas.microsoft.com/office/drawing/2014/main" id="{05E577C7-A625-476B-8037-4128CC3EBE6A}"/>
              </a:ext>
            </a:extLst>
          </p:cNvPr>
          <p:cNvSpPr txBox="1"/>
          <p:nvPr/>
        </p:nvSpPr>
        <p:spPr>
          <a:xfrm>
            <a:off x="2080591" y="940904"/>
            <a:ext cx="7657771" cy="707886"/>
          </a:xfrm>
          <a:prstGeom prst="rect">
            <a:avLst/>
          </a:prstGeom>
          <a:noFill/>
        </p:spPr>
        <p:txBody>
          <a:bodyPr wrap="square" rtlCol="0">
            <a:spAutoFit/>
          </a:bodyPr>
          <a:lstStyle/>
          <a:p>
            <a:r>
              <a:rPr lang="ru-RU" sz="2000" b="1" dirty="0">
                <a:solidFill>
                  <a:schemeClr val="bg1"/>
                </a:solidFill>
                <a:latin typeface="Calibri" panose="020F0502020204030204" pitchFamily="34" charset="0"/>
              </a:rPr>
              <a:t>Романс «Не пой, </a:t>
            </a:r>
            <a:r>
              <a:rPr lang="ru-RU" sz="2000" b="1" dirty="0" err="1">
                <a:solidFill>
                  <a:schemeClr val="bg1"/>
                </a:solidFill>
                <a:latin typeface="Calibri" panose="020F0502020204030204" pitchFamily="34" charset="0"/>
              </a:rPr>
              <a:t>кра»савица</a:t>
            </a:r>
            <a:r>
              <a:rPr lang="ru-RU" sz="2000" b="1" dirty="0">
                <a:solidFill>
                  <a:schemeClr val="bg1"/>
                </a:solidFill>
                <a:latin typeface="Calibri" panose="020F0502020204030204" pitchFamily="34" charset="0"/>
              </a:rPr>
              <a:t>, при мне» – композитора  М. Глинки.</a:t>
            </a:r>
          </a:p>
          <a:p>
            <a:r>
              <a:rPr lang="ru-RU" sz="2000" b="1" dirty="0">
                <a:solidFill>
                  <a:schemeClr val="bg1"/>
                </a:solidFill>
                <a:latin typeface="Calibri" panose="020F0502020204030204" pitchFamily="34" charset="0"/>
              </a:rPr>
              <a:t>          Исполняет </a:t>
            </a:r>
            <a:r>
              <a:rPr lang="ru-RU" sz="2000" b="1" dirty="0" err="1">
                <a:solidFill>
                  <a:schemeClr val="bg1"/>
                </a:solidFill>
                <a:latin typeface="Calibri" panose="020F0502020204030204" pitchFamily="34" charset="0"/>
              </a:rPr>
              <a:t>ОлегПогудин</a:t>
            </a:r>
            <a:r>
              <a:rPr lang="ru-RU" sz="2000" b="1" dirty="0">
                <a:solidFill>
                  <a:schemeClr val="bg1"/>
                </a:solidFill>
                <a:latin typeface="Calibri" panose="020F0502020204030204" pitchFamily="34" charset="0"/>
              </a:rPr>
              <a:t>-Народный артист России.</a:t>
            </a:r>
            <a:endParaRPr lang="ru-RU" sz="2400" b="1" dirty="0"/>
          </a:p>
        </p:txBody>
      </p:sp>
    </p:spTree>
    <p:extLst>
      <p:ext uri="{BB962C8B-B14F-4D97-AF65-F5344CB8AC3E}">
        <p14:creationId xmlns:p14="http://schemas.microsoft.com/office/powerpoint/2010/main" val="21429392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89260"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videoplayback (57)">
            <a:hlinkClick r:id="" action="ppaction://media"/>
            <a:extLst>
              <a:ext uri="{FF2B5EF4-FFF2-40B4-BE49-F238E27FC236}">
                <a16:creationId xmlns:a16="http://schemas.microsoft.com/office/drawing/2014/main" id="{905638EA-8E51-49FB-9A47-7D659F70D0F8}"/>
              </a:ext>
            </a:extLst>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1409700" y="175915"/>
            <a:ext cx="8039100" cy="4857750"/>
          </a:xfrm>
          <a:prstGeom prst="rect">
            <a:avLst/>
          </a:prstGeom>
        </p:spPr>
      </p:pic>
      <p:sp>
        <p:nvSpPr>
          <p:cNvPr id="3" name="TextBox 2">
            <a:extLst>
              <a:ext uri="{FF2B5EF4-FFF2-40B4-BE49-F238E27FC236}">
                <a16:creationId xmlns:a16="http://schemas.microsoft.com/office/drawing/2014/main" id="{2DBC8C1B-7368-4365-A0A5-BF981F500EC9}"/>
              </a:ext>
            </a:extLst>
          </p:cNvPr>
          <p:cNvSpPr txBox="1"/>
          <p:nvPr/>
        </p:nvSpPr>
        <p:spPr>
          <a:xfrm flipH="1">
            <a:off x="1524000" y="702365"/>
            <a:ext cx="1431235" cy="1815882"/>
          </a:xfrm>
          <a:prstGeom prst="rect">
            <a:avLst/>
          </a:prstGeom>
          <a:noFill/>
        </p:spPr>
        <p:txBody>
          <a:bodyPr wrap="square" rtlCol="0">
            <a:spAutoFit/>
          </a:bodyPr>
          <a:lstStyle/>
          <a:p>
            <a:r>
              <a:rPr lang="ru-RU" sz="1600" b="1" dirty="0">
                <a:latin typeface="Calibri" panose="020F0502020204030204" pitchFamily="34" charset="0"/>
              </a:rPr>
              <a:t>Романс «Не пой, красавица, при мне» - композитора</a:t>
            </a:r>
          </a:p>
          <a:p>
            <a:r>
              <a:rPr lang="ru-RU" sz="1600" b="1" dirty="0">
                <a:latin typeface="Calibri" panose="020F0502020204030204" pitchFamily="34" charset="0"/>
              </a:rPr>
              <a:t>Сергея Рахманинова.</a:t>
            </a:r>
          </a:p>
        </p:txBody>
      </p:sp>
      <p:sp>
        <p:nvSpPr>
          <p:cNvPr id="4" name="TextBox 3">
            <a:extLst>
              <a:ext uri="{FF2B5EF4-FFF2-40B4-BE49-F238E27FC236}">
                <a16:creationId xmlns:a16="http://schemas.microsoft.com/office/drawing/2014/main" id="{5A27DB82-12DC-4469-8BD8-52A71A00BC99}"/>
              </a:ext>
            </a:extLst>
          </p:cNvPr>
          <p:cNvSpPr txBox="1"/>
          <p:nvPr/>
        </p:nvSpPr>
        <p:spPr>
          <a:xfrm>
            <a:off x="7979464" y="543339"/>
            <a:ext cx="1431235" cy="1754326"/>
          </a:xfrm>
          <a:prstGeom prst="rect">
            <a:avLst/>
          </a:prstGeom>
          <a:noFill/>
        </p:spPr>
        <p:txBody>
          <a:bodyPr wrap="square" rtlCol="0">
            <a:spAutoFit/>
          </a:bodyPr>
          <a:lstStyle/>
          <a:p>
            <a:r>
              <a:rPr lang="ru-RU" b="1" dirty="0">
                <a:latin typeface="Calibri" panose="020F0502020204030204" pitchFamily="34" charset="0"/>
              </a:rPr>
              <a:t>Исполняет  - Галина Вишневская – Народная </a:t>
            </a:r>
            <a:r>
              <a:rPr lang="ru-RU" b="1" dirty="0" err="1">
                <a:latin typeface="Calibri" panose="020F0502020204030204" pitchFamily="34" charset="0"/>
              </a:rPr>
              <a:t>артиска</a:t>
            </a:r>
            <a:r>
              <a:rPr lang="ru-RU" b="1" dirty="0">
                <a:latin typeface="Calibri" panose="020F0502020204030204" pitchFamily="34" charset="0"/>
              </a:rPr>
              <a:t> СССР.</a:t>
            </a:r>
          </a:p>
        </p:txBody>
      </p:sp>
    </p:spTree>
    <p:extLst>
      <p:ext uri="{BB962C8B-B14F-4D97-AF65-F5344CB8AC3E}">
        <p14:creationId xmlns:p14="http://schemas.microsoft.com/office/powerpoint/2010/main" val="31343182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88508"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4D8CFD4-BCA3-47D3-9A9A-EDE7DC0778D2}"/>
              </a:ext>
            </a:extLst>
          </p:cNvPr>
          <p:cNvSpPr txBox="1"/>
          <p:nvPr/>
        </p:nvSpPr>
        <p:spPr>
          <a:xfrm>
            <a:off x="328819" y="0"/>
            <a:ext cx="11220450" cy="6494085"/>
          </a:xfrm>
          <a:prstGeom prst="rect">
            <a:avLst/>
          </a:prstGeom>
          <a:noFill/>
        </p:spPr>
        <p:txBody>
          <a:bodyPr wrap="square" rtlCol="0">
            <a:spAutoFit/>
          </a:bodyPr>
          <a:lstStyle/>
          <a:p>
            <a:r>
              <a:rPr lang="ru-RU" sz="2400" b="1" dirty="0">
                <a:solidFill>
                  <a:schemeClr val="bg1"/>
                </a:solidFill>
                <a:latin typeface="Calibri" panose="020F0502020204030204" pitchFamily="34" charset="0"/>
              </a:rPr>
              <a:t>Задание № 1</a:t>
            </a:r>
            <a:r>
              <a:rPr lang="ru-RU" sz="2000" b="1" dirty="0">
                <a:solidFill>
                  <a:schemeClr val="bg1"/>
                </a:solidFill>
                <a:latin typeface="Calibri" panose="020F0502020204030204" pitchFamily="34" charset="0"/>
              </a:rPr>
              <a:t>.</a:t>
            </a:r>
          </a:p>
          <a:p>
            <a:r>
              <a:rPr lang="ru-RU" sz="2000" b="1" dirty="0">
                <a:solidFill>
                  <a:schemeClr val="bg1"/>
                </a:solidFill>
                <a:latin typeface="Calibri" panose="020F0502020204030204" pitchFamily="34" charset="0"/>
              </a:rPr>
              <a:t>Выберите правильные ответы.</a:t>
            </a:r>
          </a:p>
          <a:p>
            <a:r>
              <a:rPr lang="ru-RU" sz="2000" b="1" dirty="0">
                <a:solidFill>
                  <a:schemeClr val="bg1"/>
                </a:solidFill>
                <a:latin typeface="Calibri" panose="020F0502020204030204" pitchFamily="34" charset="0"/>
              </a:rPr>
              <a:t>1.Название усадьбы А. Н. Оленина:</a:t>
            </a:r>
          </a:p>
          <a:p>
            <a:r>
              <a:rPr lang="ru-RU" sz="2000" b="1" dirty="0">
                <a:solidFill>
                  <a:schemeClr val="bg1"/>
                </a:solidFill>
                <a:latin typeface="Calibri" panose="020F0502020204030204" pitchFamily="34" charset="0"/>
              </a:rPr>
              <a:t>а). </a:t>
            </a:r>
            <a:r>
              <a:rPr lang="ru-RU" sz="2000" b="1" dirty="0" err="1">
                <a:solidFill>
                  <a:schemeClr val="bg1"/>
                </a:solidFill>
                <a:latin typeface="Calibri" panose="020F0502020204030204" pitchFamily="34" charset="0"/>
              </a:rPr>
              <a:t>Пригожино</a:t>
            </a:r>
            <a:endParaRPr lang="ru-RU" sz="2000" b="1" dirty="0">
              <a:solidFill>
                <a:schemeClr val="bg1"/>
              </a:solidFill>
              <a:latin typeface="Calibri" panose="020F0502020204030204" pitchFamily="34" charset="0"/>
            </a:endParaRPr>
          </a:p>
          <a:p>
            <a:r>
              <a:rPr lang="ru-RU" sz="2000" b="1" dirty="0">
                <a:solidFill>
                  <a:schemeClr val="bg1"/>
                </a:solidFill>
                <a:latin typeface="Calibri" panose="020F0502020204030204" pitchFamily="34" charset="0"/>
              </a:rPr>
              <a:t>б). </a:t>
            </a:r>
            <a:r>
              <a:rPr lang="ru-RU" sz="2000" b="1" dirty="0" err="1">
                <a:solidFill>
                  <a:schemeClr val="bg1"/>
                </a:solidFill>
                <a:latin typeface="Calibri" panose="020F0502020204030204" pitchFamily="34" charset="0"/>
              </a:rPr>
              <a:t>Приютино</a:t>
            </a:r>
            <a:endParaRPr lang="ru-RU" sz="2000" b="1" dirty="0">
              <a:solidFill>
                <a:schemeClr val="bg1"/>
              </a:solidFill>
              <a:latin typeface="Calibri" panose="020F0502020204030204" pitchFamily="34" charset="0"/>
            </a:endParaRPr>
          </a:p>
          <a:p>
            <a:r>
              <a:rPr lang="ru-RU" sz="2000" b="1" dirty="0">
                <a:solidFill>
                  <a:schemeClr val="bg1"/>
                </a:solidFill>
                <a:latin typeface="Calibri" panose="020F0502020204030204" pitchFamily="34" charset="0"/>
              </a:rPr>
              <a:t>в).Приветливо</a:t>
            </a:r>
          </a:p>
          <a:p>
            <a:r>
              <a:rPr lang="ru-RU" sz="2000" b="1" dirty="0">
                <a:solidFill>
                  <a:schemeClr val="bg1"/>
                </a:solidFill>
                <a:latin typeface="Calibri" panose="020F0502020204030204" pitchFamily="34" charset="0"/>
              </a:rPr>
              <a:t>2. А. С. Пушкин посвятил стихотворение «Не пой, красавица, при мне»:</a:t>
            </a:r>
          </a:p>
          <a:p>
            <a:r>
              <a:rPr lang="ru-RU" sz="2000" b="1" dirty="0">
                <a:solidFill>
                  <a:schemeClr val="bg1"/>
                </a:solidFill>
                <a:latin typeface="Calibri" panose="020F0502020204030204" pitchFamily="34" charset="0"/>
              </a:rPr>
              <a:t>а). Наталье Гончаровой</a:t>
            </a:r>
          </a:p>
          <a:p>
            <a:r>
              <a:rPr lang="ru-RU" sz="2000" b="1" dirty="0">
                <a:solidFill>
                  <a:schemeClr val="bg1"/>
                </a:solidFill>
                <a:latin typeface="Calibri" panose="020F0502020204030204" pitchFamily="34" charset="0"/>
              </a:rPr>
              <a:t>б). Анне Керн</a:t>
            </a:r>
          </a:p>
          <a:p>
            <a:r>
              <a:rPr lang="ru-RU" sz="2000" b="1" dirty="0">
                <a:solidFill>
                  <a:schemeClr val="bg1"/>
                </a:solidFill>
                <a:latin typeface="Calibri" panose="020F0502020204030204" pitchFamily="34" charset="0"/>
              </a:rPr>
              <a:t>в).Анне Олениной</a:t>
            </a:r>
          </a:p>
          <a:p>
            <a:r>
              <a:rPr lang="ru-RU" sz="2000" b="1" dirty="0">
                <a:solidFill>
                  <a:schemeClr val="bg1"/>
                </a:solidFill>
                <a:latin typeface="Calibri" panose="020F0502020204030204" pitchFamily="34" charset="0"/>
              </a:rPr>
              <a:t>3. М. И. Глинка в романсе «Не пой, красавица, при мне» использовал напев:</a:t>
            </a:r>
          </a:p>
          <a:p>
            <a:r>
              <a:rPr lang="ru-RU" sz="2000" b="1" dirty="0">
                <a:solidFill>
                  <a:schemeClr val="bg1"/>
                </a:solidFill>
                <a:latin typeface="Calibri" panose="020F0502020204030204" pitchFamily="34" charset="0"/>
              </a:rPr>
              <a:t>а). русской народной песни </a:t>
            </a:r>
          </a:p>
          <a:p>
            <a:r>
              <a:rPr lang="ru-RU" sz="2000" b="1" dirty="0">
                <a:solidFill>
                  <a:schemeClr val="bg1"/>
                </a:solidFill>
                <a:latin typeface="Calibri" panose="020F0502020204030204" pitchFamily="34" charset="0"/>
              </a:rPr>
              <a:t>б). греческой народной песни</a:t>
            </a:r>
          </a:p>
          <a:p>
            <a:r>
              <a:rPr lang="ru-RU" sz="2000" b="1" dirty="0">
                <a:solidFill>
                  <a:schemeClr val="bg1"/>
                </a:solidFill>
                <a:latin typeface="Calibri" panose="020F0502020204030204" pitchFamily="34" charset="0"/>
              </a:rPr>
              <a:t>в). грузинской народной песни</a:t>
            </a:r>
          </a:p>
          <a:p>
            <a:r>
              <a:rPr lang="ru-RU" sz="2000" b="1" dirty="0">
                <a:solidFill>
                  <a:schemeClr val="bg1"/>
                </a:solidFill>
                <a:latin typeface="Calibri" panose="020F0502020204030204" pitchFamily="34" charset="0"/>
              </a:rPr>
              <a:t>4. С.В. Рахманинов посвятил романс «Не пой, красавица, при мне»:</a:t>
            </a:r>
          </a:p>
          <a:p>
            <a:r>
              <a:rPr lang="ru-RU" sz="2000" b="1" dirty="0">
                <a:solidFill>
                  <a:schemeClr val="bg1"/>
                </a:solidFill>
                <a:latin typeface="Calibri" panose="020F0502020204030204" pitchFamily="34" charset="0"/>
              </a:rPr>
              <a:t>а). Анне Олениной</a:t>
            </a:r>
          </a:p>
          <a:p>
            <a:r>
              <a:rPr lang="ru-RU" sz="2000" b="1" dirty="0">
                <a:solidFill>
                  <a:schemeClr val="bg1"/>
                </a:solidFill>
                <a:latin typeface="Calibri" panose="020F0502020204030204" pitchFamily="34" charset="0"/>
              </a:rPr>
              <a:t>б). Верочке </a:t>
            </a:r>
            <a:r>
              <a:rPr lang="ru-RU" sz="2000" b="1" dirty="0" err="1">
                <a:solidFill>
                  <a:schemeClr val="bg1"/>
                </a:solidFill>
                <a:latin typeface="Calibri" panose="020F0502020204030204" pitchFamily="34" charset="0"/>
              </a:rPr>
              <a:t>Скалон</a:t>
            </a:r>
            <a:endParaRPr lang="ru-RU" sz="2000" b="1" dirty="0">
              <a:solidFill>
                <a:schemeClr val="bg1"/>
              </a:solidFill>
              <a:latin typeface="Calibri" panose="020F0502020204030204" pitchFamily="34" charset="0"/>
            </a:endParaRPr>
          </a:p>
          <a:p>
            <a:r>
              <a:rPr lang="ru-RU" sz="2000" b="1" dirty="0">
                <a:solidFill>
                  <a:schemeClr val="bg1"/>
                </a:solidFill>
                <a:latin typeface="Calibri" panose="020F0502020204030204" pitchFamily="34" charset="0"/>
              </a:rPr>
              <a:t>в). Наталье </a:t>
            </a:r>
            <a:r>
              <a:rPr lang="ru-RU" sz="2000" b="1" dirty="0" err="1">
                <a:solidFill>
                  <a:schemeClr val="bg1"/>
                </a:solidFill>
                <a:latin typeface="Calibri" panose="020F0502020204030204" pitchFamily="34" charset="0"/>
              </a:rPr>
              <a:t>Сатиной</a:t>
            </a:r>
            <a:endParaRPr lang="ru-RU" sz="2000" b="1" dirty="0">
              <a:solidFill>
                <a:schemeClr val="bg1"/>
              </a:solidFill>
              <a:latin typeface="Calibri" panose="020F0502020204030204" pitchFamily="34" charset="0"/>
            </a:endParaRPr>
          </a:p>
          <a:p>
            <a:r>
              <a:rPr lang="ru-RU" sz="2000" b="1" dirty="0">
                <a:solidFill>
                  <a:schemeClr val="bg1"/>
                </a:solidFill>
                <a:latin typeface="Calibri" panose="020F0502020204030204" pitchFamily="34" charset="0"/>
              </a:rPr>
              <a:t>Ответы присылайте на почту : </a:t>
            </a:r>
            <a:r>
              <a:rPr lang="en-US" sz="2400" b="1" dirty="0">
                <a:solidFill>
                  <a:schemeClr val="bg1"/>
                </a:solidFill>
                <a:latin typeface="Calibri" panose="020F0502020204030204" pitchFamily="34" charset="0"/>
              </a:rPr>
              <a:t>muzlitkolt@gmail.com</a:t>
            </a:r>
            <a:r>
              <a:rPr lang="ru-RU" sz="2400" b="1" dirty="0">
                <a:solidFill>
                  <a:schemeClr val="bg1"/>
                </a:solidFill>
                <a:latin typeface="Calibri" panose="020F0502020204030204" pitchFamily="34" charset="0"/>
              </a:rPr>
              <a:t> </a:t>
            </a:r>
            <a:endParaRPr lang="en-US" sz="2400" b="1" dirty="0">
              <a:solidFill>
                <a:schemeClr val="bg1"/>
              </a:solidFill>
              <a:latin typeface="Calibri" panose="020F0502020204030204" pitchFamily="34" charset="0"/>
            </a:endParaRPr>
          </a:p>
          <a:p>
            <a:r>
              <a:rPr lang="ru-RU" sz="2000" b="1" dirty="0">
                <a:solidFill>
                  <a:schemeClr val="bg1"/>
                </a:solidFill>
                <a:latin typeface="Calibri" panose="020F0502020204030204" pitchFamily="34" charset="0"/>
              </a:rPr>
              <a:t>Выполненную работу можно принести в кабинет №6 – </a:t>
            </a:r>
            <a:r>
              <a:rPr lang="ru-RU" sz="2400" b="1" dirty="0">
                <a:solidFill>
                  <a:schemeClr val="bg1"/>
                </a:solidFill>
                <a:latin typeface="Calibri" panose="020F0502020204030204" pitchFamily="34" charset="0"/>
              </a:rPr>
              <a:t>Визиренко Л. Ю.</a:t>
            </a:r>
            <a:endParaRPr lang="en-US" sz="2400" b="1" dirty="0">
              <a:solidFill>
                <a:schemeClr val="bg1"/>
              </a:solidFill>
              <a:latin typeface="Calibri" panose="020F0502020204030204" pitchFamily="34" charset="0"/>
            </a:endParaRPr>
          </a:p>
        </p:txBody>
      </p:sp>
    </p:spTree>
    <p:extLst>
      <p:ext uri="{BB962C8B-B14F-4D97-AF65-F5344CB8AC3E}">
        <p14:creationId xmlns:p14="http://schemas.microsoft.com/office/powerpoint/2010/main" val="3963322755"/>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Контур">
  <a:themeElements>
    <a:clrScheme name="Circuit">
      <a:dk1>
        <a:sysClr val="windowText" lastClr="000000"/>
      </a:dk1>
      <a:lt1>
        <a:sysClr val="window" lastClr="FFFFFF"/>
      </a:lt1>
      <a:dk2>
        <a:srgbClr val="134770"/>
      </a:dk2>
      <a:lt2>
        <a:srgbClr val="82FFFF"/>
      </a:lt2>
      <a:accent1>
        <a:srgbClr val="9ACD4C"/>
      </a:accent1>
      <a:accent2>
        <a:srgbClr val="FAA93A"/>
      </a:accent2>
      <a:accent3>
        <a:srgbClr val="D35940"/>
      </a:accent3>
      <a:accent4>
        <a:srgbClr val="B258D3"/>
      </a:accent4>
      <a:accent5>
        <a:srgbClr val="63A0CC"/>
      </a:accent5>
      <a:accent6>
        <a:srgbClr val="8AC4A7"/>
      </a:accent6>
      <a:hlink>
        <a:srgbClr val="B8FA56"/>
      </a:hlink>
      <a:folHlink>
        <a:srgbClr val="7AF8CC"/>
      </a:folHlink>
    </a:clrScheme>
    <a:fontScheme name="Circuit">
      <a:majorFont>
        <a:latin typeface="Tw Cen M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w Cen MT"/>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ircuit">
      <a:fillStyleLst>
        <a:solidFill>
          <a:schemeClr val="phClr"/>
        </a:solidFill>
        <a:gradFill rotWithShape="1">
          <a:gsLst>
            <a:gs pos="0">
              <a:schemeClr val="phClr">
                <a:tint val="58000"/>
                <a:satMod val="108000"/>
                <a:lumMod val="110000"/>
              </a:schemeClr>
            </a:gs>
            <a:gs pos="100000">
              <a:schemeClr val="phClr">
                <a:tint val="81000"/>
                <a:satMod val="109000"/>
                <a:lumMod val="105000"/>
              </a:schemeClr>
            </a:gs>
          </a:gsLst>
          <a:lin ang="5040000" scaled="0"/>
        </a:gradFill>
        <a:gradFill rotWithShape="1">
          <a:gsLst>
            <a:gs pos="0">
              <a:schemeClr val="phClr">
                <a:tint val="94000"/>
                <a:satMod val="105000"/>
                <a:lumMod val="102000"/>
              </a:schemeClr>
            </a:gs>
            <a:gs pos="100000">
              <a:schemeClr val="phClr">
                <a:shade val="74000"/>
                <a:satMod val="128000"/>
                <a:lumMod val="100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98000"/>
                <a:hueMod val="94000"/>
                <a:satMod val="148000"/>
                <a:lumMod val="150000"/>
              </a:schemeClr>
            </a:gs>
            <a:gs pos="100000">
              <a:schemeClr val="phClr">
                <a:shade val="92000"/>
                <a:hueMod val="104000"/>
                <a:satMod val="140000"/>
                <a:lumMod val="68000"/>
              </a:schemeClr>
            </a:gs>
          </a:gsLst>
          <a:lin ang="5040000" scaled="0"/>
        </a:gradFill>
        <a:blipFill>
          <a:blip xmlns:r="http://schemas.openxmlformats.org/officeDocument/2006/relationships" r:embed="rId1">
            <a:duotone>
              <a:schemeClr val="phClr">
                <a:shade val="88000"/>
                <a:hueMod val="106000"/>
                <a:satMod val="140000"/>
                <a:lumMod val="54000"/>
              </a:schemeClr>
              <a:schemeClr val="phClr">
                <a:tint val="98000"/>
                <a:hueMod val="90000"/>
                <a:satMod val="150000"/>
                <a:lumMod val="160000"/>
              </a:schemeClr>
            </a:duotone>
          </a:blip>
          <a:stretch/>
        </a:blipFill>
      </a:bgFillStyleLst>
    </a:fmtScheme>
  </a:themeElements>
  <a:objectDefaults/>
  <a:extraClrSchemeLst/>
  <a:extLst>
    <a:ext uri="{05A4C25C-085E-4340-85A3-A5531E510DB2}">
      <thm15:themeFamily xmlns:thm15="http://schemas.microsoft.com/office/thememl/2012/main" name="Circuit" id="{0AC2F7E7-15F5-431C-B2A2-456FE929F56C}" vid="{0911B802-464C-4241-8DD9-B60FF88E379F}"/>
    </a:ext>
  </a:extLst>
</a:theme>
</file>

<file path=docProps/app.xml><?xml version="1.0" encoding="utf-8"?>
<Properties xmlns="http://schemas.openxmlformats.org/officeDocument/2006/extended-properties" xmlns:vt="http://schemas.openxmlformats.org/officeDocument/2006/docPropsVTypes">
  <Template>Контур</Template>
  <TotalTime>848</TotalTime>
  <Words>942</Words>
  <Application>Microsoft Office PowerPoint</Application>
  <PresentationFormat>Широкоэкранный</PresentationFormat>
  <Paragraphs>46</Paragraphs>
  <Slides>7</Slides>
  <Notes>0</Notes>
  <HiddenSlides>0</HiddenSlides>
  <MMClips>2</MMClips>
  <ScaleCrop>false</ScaleCrop>
  <HeadingPairs>
    <vt:vector size="6" baseType="variant">
      <vt:variant>
        <vt:lpstr>Использованные шрифты</vt:lpstr>
      </vt:variant>
      <vt:variant>
        <vt:i4>4</vt:i4>
      </vt:variant>
      <vt:variant>
        <vt:lpstr>Тема</vt:lpstr>
      </vt:variant>
      <vt:variant>
        <vt:i4>1</vt:i4>
      </vt:variant>
      <vt:variant>
        <vt:lpstr>Заголовки слайдов</vt:lpstr>
      </vt:variant>
      <vt:variant>
        <vt:i4>7</vt:i4>
      </vt:variant>
    </vt:vector>
  </HeadingPairs>
  <TitlesOfParts>
    <vt:vector size="12" baseType="lpstr">
      <vt:lpstr>Arial</vt:lpstr>
      <vt:lpstr>Calibri</vt:lpstr>
      <vt:lpstr>Georgia</vt:lpstr>
      <vt:lpstr>Tw Cen MT</vt:lpstr>
      <vt:lpstr>Контур</vt:lpstr>
      <vt:lpstr>Презентация PowerPoint</vt:lpstr>
      <vt:lpstr>»</vt:lpstr>
      <vt:lpstr>Презентация PowerPoint</vt:lpstr>
      <vt:lpstr>Презентация PowerPoint</vt:lpstr>
      <vt:lpstr>Презентация PowerPoint</vt:lpstr>
      <vt:lpstr>Презентация PowerPoint</vt:lpstr>
      <vt:lpstr>Презентация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МУЗЕЙ-УСАДЬБА ПРИЮТИНО ПОЭЗИЯ В МУЗЫКЕ</dc:title>
  <dc:creator>Лидия Визиренко</dc:creator>
  <cp:lastModifiedBy>Лидия Визиренко</cp:lastModifiedBy>
  <cp:revision>137</cp:revision>
  <dcterms:created xsi:type="dcterms:W3CDTF">2019-10-08T03:09:43Z</dcterms:created>
  <dcterms:modified xsi:type="dcterms:W3CDTF">2026-10-12T08:14:01Z</dcterms:modified>
</cp:coreProperties>
</file>